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2.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06" r:id="rId2"/>
    <p:sldMasterId id="2147483750" r:id="rId3"/>
  </p:sldMasterIdLst>
  <p:notesMasterIdLst>
    <p:notesMasterId r:id="rId50"/>
  </p:notesMasterIdLst>
  <p:handoutMasterIdLst>
    <p:handoutMasterId r:id="rId51"/>
  </p:handoutMasterIdLst>
  <p:sldIdLst>
    <p:sldId id="290" r:id="rId4"/>
    <p:sldId id="264" r:id="rId5"/>
    <p:sldId id="266" r:id="rId6"/>
    <p:sldId id="261" r:id="rId7"/>
    <p:sldId id="262" r:id="rId8"/>
    <p:sldId id="263" r:id="rId9"/>
    <p:sldId id="269" r:id="rId10"/>
    <p:sldId id="291" r:id="rId11"/>
    <p:sldId id="316" r:id="rId12"/>
    <p:sldId id="318" r:id="rId13"/>
    <p:sldId id="319" r:id="rId14"/>
    <p:sldId id="293" r:id="rId15"/>
    <p:sldId id="323" r:id="rId16"/>
    <p:sldId id="324" r:id="rId17"/>
    <p:sldId id="325" r:id="rId18"/>
    <p:sldId id="326" r:id="rId19"/>
    <p:sldId id="332" r:id="rId20"/>
    <p:sldId id="294" r:id="rId21"/>
    <p:sldId id="278" r:id="rId22"/>
    <p:sldId id="327" r:id="rId23"/>
    <p:sldId id="328" r:id="rId24"/>
    <p:sldId id="329" r:id="rId25"/>
    <p:sldId id="330" r:id="rId26"/>
    <p:sldId id="331" r:id="rId27"/>
    <p:sldId id="296" r:id="rId28"/>
    <p:sldId id="307" r:id="rId29"/>
    <p:sldId id="333" r:id="rId30"/>
    <p:sldId id="334" r:id="rId31"/>
    <p:sldId id="335" r:id="rId32"/>
    <p:sldId id="336" r:id="rId33"/>
    <p:sldId id="337" r:id="rId34"/>
    <p:sldId id="338" r:id="rId35"/>
    <p:sldId id="339" r:id="rId36"/>
    <p:sldId id="340" r:id="rId37"/>
    <p:sldId id="341" r:id="rId38"/>
    <p:sldId id="297" r:id="rId39"/>
    <p:sldId id="311" r:id="rId40"/>
    <p:sldId id="343" r:id="rId41"/>
    <p:sldId id="344" r:id="rId42"/>
    <p:sldId id="342" r:id="rId43"/>
    <p:sldId id="345" r:id="rId44"/>
    <p:sldId id="347" r:id="rId45"/>
    <p:sldId id="346" r:id="rId46"/>
    <p:sldId id="349" r:id="rId47"/>
    <p:sldId id="348" r:id="rId48"/>
    <p:sldId id="314" r:id="rId4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933"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c" initials="p" lastIdx="1" clrIdx="0">
    <p:extLst>
      <p:ext uri="{19B8F6BF-5375-455C-9EA6-DF929625EA0E}">
        <p15:presenceInfo xmlns:p15="http://schemas.microsoft.com/office/powerpoint/2012/main" userId="pc" providerId="None"/>
      </p:ext>
    </p:extLst>
  </p:cmAuthor>
  <p:cmAuthor id="2" name="MOHAMED MAHMOUDI" initials="MM" lastIdx="1" clrIdx="1">
    <p:extLst>
      <p:ext uri="{19B8F6BF-5375-455C-9EA6-DF929625EA0E}">
        <p15:presenceInfo xmlns:p15="http://schemas.microsoft.com/office/powerpoint/2012/main" userId="MOHAMED MAHMOUD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8530"/>
    <a:srgbClr val="FD5D3D"/>
    <a:srgbClr val="FC9B38"/>
    <a:srgbClr val="F69027"/>
    <a:srgbClr val="EF36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24" autoAdjust="0"/>
    <p:restoredTop sz="52517" autoAdjust="0"/>
  </p:normalViewPr>
  <p:slideViewPr>
    <p:cSldViewPr snapToGrid="0">
      <p:cViewPr varScale="1">
        <p:scale>
          <a:sx n="86" d="100"/>
          <a:sy n="86" d="100"/>
        </p:scale>
        <p:origin x="379" y="67"/>
      </p:cViewPr>
      <p:guideLst>
        <p:guide pos="2933"/>
        <p:guide orient="horz" pos="2160"/>
      </p:guideLst>
    </p:cSldViewPr>
  </p:slid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5T14:58:10.917" idx="1">
    <p:pos x="10" y="10"/>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9-12T13:39:15.742" idx="1">
    <p:pos x="10" y="10"/>
    <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A20C77-733A-4B1E-B036-98F2C05D02F9}" type="datetimeFigureOut">
              <a:rPr lang="fr-FR" smtClean="0"/>
              <a:t>17/09/2020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7CFD10-12B8-4074-AF7C-738D937CB554}" type="slidenum">
              <a:rPr lang="fr-FR" smtClean="0"/>
              <a:t>‹N°›</a:t>
            </a:fld>
            <a:endParaRPr lang="fr-FR"/>
          </a:p>
        </p:txBody>
      </p:sp>
    </p:spTree>
    <p:extLst>
      <p:ext uri="{BB962C8B-B14F-4D97-AF65-F5344CB8AC3E}">
        <p14:creationId xmlns:p14="http://schemas.microsoft.com/office/powerpoint/2010/main" val="2422063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236D7A-1EE6-4EB1-AF7E-E4063177854C}" type="datetimeFigureOut">
              <a:rPr lang="fr-FR" smtClean="0"/>
              <a:t>17/09/2020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82A7C-96E8-49C0-BA36-4821298A043B}" type="slidenum">
              <a:rPr lang="fr-FR" smtClean="0"/>
              <a:t>‹N°›</a:t>
            </a:fld>
            <a:endParaRPr lang="fr-FR"/>
          </a:p>
        </p:txBody>
      </p:sp>
    </p:spTree>
    <p:extLst>
      <p:ext uri="{BB962C8B-B14F-4D97-AF65-F5344CB8AC3E}">
        <p14:creationId xmlns:p14="http://schemas.microsoft.com/office/powerpoint/2010/main" val="238973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a:t>
            </a:fld>
            <a:endParaRPr lang="fr-FR"/>
          </a:p>
        </p:txBody>
      </p:sp>
    </p:spTree>
    <p:extLst>
      <p:ext uri="{BB962C8B-B14F-4D97-AF65-F5344CB8AC3E}">
        <p14:creationId xmlns:p14="http://schemas.microsoft.com/office/powerpoint/2010/main" val="1401954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10</a:t>
            </a:fld>
            <a:endParaRPr lang="fr-FR"/>
          </a:p>
        </p:txBody>
      </p:sp>
    </p:spTree>
    <p:extLst>
      <p:ext uri="{BB962C8B-B14F-4D97-AF65-F5344CB8AC3E}">
        <p14:creationId xmlns:p14="http://schemas.microsoft.com/office/powerpoint/2010/main" val="794345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11</a:t>
            </a:fld>
            <a:endParaRPr lang="fr-FR"/>
          </a:p>
        </p:txBody>
      </p:sp>
    </p:spTree>
    <p:extLst>
      <p:ext uri="{BB962C8B-B14F-4D97-AF65-F5344CB8AC3E}">
        <p14:creationId xmlns:p14="http://schemas.microsoft.com/office/powerpoint/2010/main" val="3618230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12</a:t>
            </a:fld>
            <a:endParaRPr lang="fr-FR"/>
          </a:p>
        </p:txBody>
      </p:sp>
    </p:spTree>
    <p:extLst>
      <p:ext uri="{BB962C8B-B14F-4D97-AF65-F5344CB8AC3E}">
        <p14:creationId xmlns:p14="http://schemas.microsoft.com/office/powerpoint/2010/main" val="3897859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13</a:t>
            </a:fld>
            <a:endParaRPr lang="fr-FR"/>
          </a:p>
        </p:txBody>
      </p:sp>
    </p:spTree>
    <p:extLst>
      <p:ext uri="{BB962C8B-B14F-4D97-AF65-F5344CB8AC3E}">
        <p14:creationId xmlns:p14="http://schemas.microsoft.com/office/powerpoint/2010/main" val="99325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14</a:t>
            </a:fld>
            <a:endParaRPr lang="fr-FR"/>
          </a:p>
        </p:txBody>
      </p:sp>
    </p:spTree>
    <p:extLst>
      <p:ext uri="{BB962C8B-B14F-4D97-AF65-F5344CB8AC3E}">
        <p14:creationId xmlns:p14="http://schemas.microsoft.com/office/powerpoint/2010/main" val="1793826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15</a:t>
            </a:fld>
            <a:endParaRPr lang="fr-FR"/>
          </a:p>
        </p:txBody>
      </p:sp>
    </p:spTree>
    <p:extLst>
      <p:ext uri="{BB962C8B-B14F-4D97-AF65-F5344CB8AC3E}">
        <p14:creationId xmlns:p14="http://schemas.microsoft.com/office/powerpoint/2010/main" val="2072590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16</a:t>
            </a:fld>
            <a:endParaRPr lang="fr-FR"/>
          </a:p>
        </p:txBody>
      </p:sp>
    </p:spTree>
    <p:extLst>
      <p:ext uri="{BB962C8B-B14F-4D97-AF65-F5344CB8AC3E}">
        <p14:creationId xmlns:p14="http://schemas.microsoft.com/office/powerpoint/2010/main" val="848088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17</a:t>
            </a:fld>
            <a:endParaRPr lang="fr-FR"/>
          </a:p>
        </p:txBody>
      </p:sp>
    </p:spTree>
    <p:extLst>
      <p:ext uri="{BB962C8B-B14F-4D97-AF65-F5344CB8AC3E}">
        <p14:creationId xmlns:p14="http://schemas.microsoft.com/office/powerpoint/2010/main" val="1372331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18</a:t>
            </a:fld>
            <a:endParaRPr lang="fr-FR"/>
          </a:p>
        </p:txBody>
      </p:sp>
    </p:spTree>
    <p:extLst>
      <p:ext uri="{BB962C8B-B14F-4D97-AF65-F5344CB8AC3E}">
        <p14:creationId xmlns:p14="http://schemas.microsoft.com/office/powerpoint/2010/main" val="4195852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19</a:t>
            </a:fld>
            <a:endParaRPr lang="fr-FR"/>
          </a:p>
        </p:txBody>
      </p:sp>
    </p:spTree>
    <p:extLst>
      <p:ext uri="{BB962C8B-B14F-4D97-AF65-F5344CB8AC3E}">
        <p14:creationId xmlns:p14="http://schemas.microsoft.com/office/powerpoint/2010/main" val="2542864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a:t>
            </a:fld>
            <a:endParaRPr lang="fr-FR" dirty="0"/>
          </a:p>
        </p:txBody>
      </p:sp>
    </p:spTree>
    <p:extLst>
      <p:ext uri="{BB962C8B-B14F-4D97-AF65-F5344CB8AC3E}">
        <p14:creationId xmlns:p14="http://schemas.microsoft.com/office/powerpoint/2010/main" val="3716472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20</a:t>
            </a:fld>
            <a:endParaRPr lang="fr-FR"/>
          </a:p>
        </p:txBody>
      </p:sp>
    </p:spTree>
    <p:extLst>
      <p:ext uri="{BB962C8B-B14F-4D97-AF65-F5344CB8AC3E}">
        <p14:creationId xmlns:p14="http://schemas.microsoft.com/office/powerpoint/2010/main" val="3639016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21</a:t>
            </a:fld>
            <a:endParaRPr lang="fr-FR"/>
          </a:p>
        </p:txBody>
      </p:sp>
    </p:spTree>
    <p:extLst>
      <p:ext uri="{BB962C8B-B14F-4D97-AF65-F5344CB8AC3E}">
        <p14:creationId xmlns:p14="http://schemas.microsoft.com/office/powerpoint/2010/main" val="2769386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22</a:t>
            </a:fld>
            <a:endParaRPr lang="fr-FR"/>
          </a:p>
        </p:txBody>
      </p:sp>
    </p:spTree>
    <p:extLst>
      <p:ext uri="{BB962C8B-B14F-4D97-AF65-F5344CB8AC3E}">
        <p14:creationId xmlns:p14="http://schemas.microsoft.com/office/powerpoint/2010/main" val="1735196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23</a:t>
            </a:fld>
            <a:endParaRPr lang="fr-FR"/>
          </a:p>
        </p:txBody>
      </p:sp>
    </p:spTree>
    <p:extLst>
      <p:ext uri="{BB962C8B-B14F-4D97-AF65-F5344CB8AC3E}">
        <p14:creationId xmlns:p14="http://schemas.microsoft.com/office/powerpoint/2010/main" val="1767287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24</a:t>
            </a:fld>
            <a:endParaRPr lang="fr-FR"/>
          </a:p>
        </p:txBody>
      </p:sp>
    </p:spTree>
    <p:extLst>
      <p:ext uri="{BB962C8B-B14F-4D97-AF65-F5344CB8AC3E}">
        <p14:creationId xmlns:p14="http://schemas.microsoft.com/office/powerpoint/2010/main" val="938025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25</a:t>
            </a:fld>
            <a:endParaRPr lang="fr-FR"/>
          </a:p>
        </p:txBody>
      </p:sp>
    </p:spTree>
    <p:extLst>
      <p:ext uri="{BB962C8B-B14F-4D97-AF65-F5344CB8AC3E}">
        <p14:creationId xmlns:p14="http://schemas.microsoft.com/office/powerpoint/2010/main" val="787373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26</a:t>
            </a:fld>
            <a:endParaRPr lang="fr-FR"/>
          </a:p>
        </p:txBody>
      </p:sp>
    </p:spTree>
    <p:extLst>
      <p:ext uri="{BB962C8B-B14F-4D97-AF65-F5344CB8AC3E}">
        <p14:creationId xmlns:p14="http://schemas.microsoft.com/office/powerpoint/2010/main" val="183361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27</a:t>
            </a:fld>
            <a:endParaRPr lang="fr-FR"/>
          </a:p>
        </p:txBody>
      </p:sp>
    </p:spTree>
    <p:extLst>
      <p:ext uri="{BB962C8B-B14F-4D97-AF65-F5344CB8AC3E}">
        <p14:creationId xmlns:p14="http://schemas.microsoft.com/office/powerpoint/2010/main" val="3265572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28</a:t>
            </a:fld>
            <a:endParaRPr lang="fr-FR"/>
          </a:p>
        </p:txBody>
      </p:sp>
    </p:spTree>
    <p:extLst>
      <p:ext uri="{BB962C8B-B14F-4D97-AF65-F5344CB8AC3E}">
        <p14:creationId xmlns:p14="http://schemas.microsoft.com/office/powerpoint/2010/main" val="3180375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29</a:t>
            </a:fld>
            <a:endParaRPr lang="fr-FR"/>
          </a:p>
        </p:txBody>
      </p:sp>
    </p:spTree>
    <p:extLst>
      <p:ext uri="{BB962C8B-B14F-4D97-AF65-F5344CB8AC3E}">
        <p14:creationId xmlns:p14="http://schemas.microsoft.com/office/powerpoint/2010/main" val="56061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a:t>
            </a:fld>
            <a:endParaRPr lang="fr-FR"/>
          </a:p>
        </p:txBody>
      </p:sp>
    </p:spTree>
    <p:extLst>
      <p:ext uri="{BB962C8B-B14F-4D97-AF65-F5344CB8AC3E}">
        <p14:creationId xmlns:p14="http://schemas.microsoft.com/office/powerpoint/2010/main" val="2783291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30</a:t>
            </a:fld>
            <a:endParaRPr lang="fr-FR"/>
          </a:p>
        </p:txBody>
      </p:sp>
    </p:spTree>
    <p:extLst>
      <p:ext uri="{BB962C8B-B14F-4D97-AF65-F5344CB8AC3E}">
        <p14:creationId xmlns:p14="http://schemas.microsoft.com/office/powerpoint/2010/main" val="3185160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31</a:t>
            </a:fld>
            <a:endParaRPr lang="fr-FR"/>
          </a:p>
        </p:txBody>
      </p:sp>
    </p:spTree>
    <p:extLst>
      <p:ext uri="{BB962C8B-B14F-4D97-AF65-F5344CB8AC3E}">
        <p14:creationId xmlns:p14="http://schemas.microsoft.com/office/powerpoint/2010/main" val="2508520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32</a:t>
            </a:fld>
            <a:endParaRPr lang="fr-FR"/>
          </a:p>
        </p:txBody>
      </p:sp>
    </p:spTree>
    <p:extLst>
      <p:ext uri="{BB962C8B-B14F-4D97-AF65-F5344CB8AC3E}">
        <p14:creationId xmlns:p14="http://schemas.microsoft.com/office/powerpoint/2010/main" val="2640929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33</a:t>
            </a:fld>
            <a:endParaRPr lang="fr-FR"/>
          </a:p>
        </p:txBody>
      </p:sp>
    </p:spTree>
    <p:extLst>
      <p:ext uri="{BB962C8B-B14F-4D97-AF65-F5344CB8AC3E}">
        <p14:creationId xmlns:p14="http://schemas.microsoft.com/office/powerpoint/2010/main" val="20464718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34</a:t>
            </a:fld>
            <a:endParaRPr lang="fr-FR"/>
          </a:p>
        </p:txBody>
      </p:sp>
    </p:spTree>
    <p:extLst>
      <p:ext uri="{BB962C8B-B14F-4D97-AF65-F5344CB8AC3E}">
        <p14:creationId xmlns:p14="http://schemas.microsoft.com/office/powerpoint/2010/main" val="733611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35</a:t>
            </a:fld>
            <a:endParaRPr lang="fr-FR"/>
          </a:p>
        </p:txBody>
      </p:sp>
    </p:spTree>
    <p:extLst>
      <p:ext uri="{BB962C8B-B14F-4D97-AF65-F5344CB8AC3E}">
        <p14:creationId xmlns:p14="http://schemas.microsoft.com/office/powerpoint/2010/main" val="2758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36</a:t>
            </a:fld>
            <a:endParaRPr lang="fr-FR"/>
          </a:p>
        </p:txBody>
      </p:sp>
    </p:spTree>
    <p:extLst>
      <p:ext uri="{BB962C8B-B14F-4D97-AF65-F5344CB8AC3E}">
        <p14:creationId xmlns:p14="http://schemas.microsoft.com/office/powerpoint/2010/main" val="92307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37</a:t>
            </a:fld>
            <a:endParaRPr lang="fr-FR"/>
          </a:p>
        </p:txBody>
      </p:sp>
    </p:spTree>
    <p:extLst>
      <p:ext uri="{BB962C8B-B14F-4D97-AF65-F5344CB8AC3E}">
        <p14:creationId xmlns:p14="http://schemas.microsoft.com/office/powerpoint/2010/main" val="4224516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38</a:t>
            </a:fld>
            <a:endParaRPr lang="fr-FR"/>
          </a:p>
        </p:txBody>
      </p:sp>
    </p:spTree>
    <p:extLst>
      <p:ext uri="{BB962C8B-B14F-4D97-AF65-F5344CB8AC3E}">
        <p14:creationId xmlns:p14="http://schemas.microsoft.com/office/powerpoint/2010/main" val="515185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39</a:t>
            </a:fld>
            <a:endParaRPr lang="fr-FR"/>
          </a:p>
        </p:txBody>
      </p:sp>
    </p:spTree>
    <p:extLst>
      <p:ext uri="{BB962C8B-B14F-4D97-AF65-F5344CB8AC3E}">
        <p14:creationId xmlns:p14="http://schemas.microsoft.com/office/powerpoint/2010/main" val="349061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a:t>
            </a:fld>
            <a:endParaRPr lang="fr-FR"/>
          </a:p>
        </p:txBody>
      </p:sp>
    </p:spTree>
    <p:extLst>
      <p:ext uri="{BB962C8B-B14F-4D97-AF65-F5344CB8AC3E}">
        <p14:creationId xmlns:p14="http://schemas.microsoft.com/office/powerpoint/2010/main" val="2982528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40</a:t>
            </a:fld>
            <a:endParaRPr lang="fr-FR"/>
          </a:p>
        </p:txBody>
      </p:sp>
    </p:spTree>
    <p:extLst>
      <p:ext uri="{BB962C8B-B14F-4D97-AF65-F5344CB8AC3E}">
        <p14:creationId xmlns:p14="http://schemas.microsoft.com/office/powerpoint/2010/main" val="32895888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41</a:t>
            </a:fld>
            <a:endParaRPr lang="fr-FR"/>
          </a:p>
        </p:txBody>
      </p:sp>
    </p:spTree>
    <p:extLst>
      <p:ext uri="{BB962C8B-B14F-4D97-AF65-F5344CB8AC3E}">
        <p14:creationId xmlns:p14="http://schemas.microsoft.com/office/powerpoint/2010/main" val="3558915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42</a:t>
            </a:fld>
            <a:endParaRPr lang="fr-FR"/>
          </a:p>
        </p:txBody>
      </p:sp>
    </p:spTree>
    <p:extLst>
      <p:ext uri="{BB962C8B-B14F-4D97-AF65-F5344CB8AC3E}">
        <p14:creationId xmlns:p14="http://schemas.microsoft.com/office/powerpoint/2010/main" val="2830932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43</a:t>
            </a:fld>
            <a:endParaRPr lang="fr-FR"/>
          </a:p>
        </p:txBody>
      </p:sp>
    </p:spTree>
    <p:extLst>
      <p:ext uri="{BB962C8B-B14F-4D97-AF65-F5344CB8AC3E}">
        <p14:creationId xmlns:p14="http://schemas.microsoft.com/office/powerpoint/2010/main" val="1489144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44</a:t>
            </a:fld>
            <a:endParaRPr lang="fr-FR"/>
          </a:p>
        </p:txBody>
      </p:sp>
    </p:spTree>
    <p:extLst>
      <p:ext uri="{BB962C8B-B14F-4D97-AF65-F5344CB8AC3E}">
        <p14:creationId xmlns:p14="http://schemas.microsoft.com/office/powerpoint/2010/main" val="324634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45</a:t>
            </a:fld>
            <a:endParaRPr lang="fr-FR"/>
          </a:p>
        </p:txBody>
      </p:sp>
    </p:spTree>
    <p:extLst>
      <p:ext uri="{BB962C8B-B14F-4D97-AF65-F5344CB8AC3E}">
        <p14:creationId xmlns:p14="http://schemas.microsoft.com/office/powerpoint/2010/main" val="2017870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5</a:t>
            </a:fld>
            <a:endParaRPr lang="fr-FR"/>
          </a:p>
        </p:txBody>
      </p:sp>
    </p:spTree>
    <p:extLst>
      <p:ext uri="{BB962C8B-B14F-4D97-AF65-F5344CB8AC3E}">
        <p14:creationId xmlns:p14="http://schemas.microsoft.com/office/powerpoint/2010/main" val="227925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6</a:t>
            </a:fld>
            <a:endParaRPr lang="fr-FR"/>
          </a:p>
        </p:txBody>
      </p:sp>
    </p:spTree>
    <p:extLst>
      <p:ext uri="{BB962C8B-B14F-4D97-AF65-F5344CB8AC3E}">
        <p14:creationId xmlns:p14="http://schemas.microsoft.com/office/powerpoint/2010/main" val="2472320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7</a:t>
            </a:fld>
            <a:endParaRPr lang="fr-FR"/>
          </a:p>
        </p:txBody>
      </p:sp>
    </p:spTree>
    <p:extLst>
      <p:ext uri="{BB962C8B-B14F-4D97-AF65-F5344CB8AC3E}">
        <p14:creationId xmlns:p14="http://schemas.microsoft.com/office/powerpoint/2010/main" val="1024686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8</a:t>
            </a:fld>
            <a:endParaRPr lang="fr-FR"/>
          </a:p>
        </p:txBody>
      </p:sp>
    </p:spTree>
    <p:extLst>
      <p:ext uri="{BB962C8B-B14F-4D97-AF65-F5344CB8AC3E}">
        <p14:creationId xmlns:p14="http://schemas.microsoft.com/office/powerpoint/2010/main" val="4215133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D3D82A7C-96E8-49C0-BA36-4821298A043B}" type="slidenum">
              <a:rPr lang="fr-FR" smtClean="0"/>
              <a:t>9</a:t>
            </a:fld>
            <a:endParaRPr lang="fr-FR"/>
          </a:p>
        </p:txBody>
      </p:sp>
    </p:spTree>
    <p:extLst>
      <p:ext uri="{BB962C8B-B14F-4D97-AF65-F5344CB8AC3E}">
        <p14:creationId xmlns:p14="http://schemas.microsoft.com/office/powerpoint/2010/main" val="18853650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01">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327647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apositive de titre 10">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21976343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Disposition personnalisée">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a:xfrm>
            <a:off x="4038600" y="6356350"/>
            <a:ext cx="4114800" cy="365125"/>
          </a:xfrm>
          <a:prstGeom prst="rect">
            <a:avLst/>
          </a:prstGeom>
        </p:spPr>
        <p:txBody>
          <a:bodyPr/>
          <a:lstStyle>
            <a:lvl1pPr>
              <a:defRPr>
                <a:latin typeface="Century Schoolbook" panose="02040604050505020304" pitchFamily="18" charset="0"/>
              </a:defRPr>
            </a:lvl1pPr>
          </a:lstStyle>
          <a:p>
            <a:r>
              <a:rPr lang="fr-FR" dirty="0">
                <a:solidFill>
                  <a:prstClr val="black"/>
                </a:solidFill>
              </a:rPr>
              <a:t>Titre de la présentation</a:t>
            </a:r>
          </a:p>
        </p:txBody>
      </p:sp>
      <p:sp>
        <p:nvSpPr>
          <p:cNvPr id="5" name="Espace réservé du numéro de diapositive 4"/>
          <p:cNvSpPr>
            <a:spLocks noGrp="1"/>
          </p:cNvSpPr>
          <p:nvPr>
            <p:ph type="sldNum" sz="quarter" idx="12"/>
          </p:nvPr>
        </p:nvSpPr>
        <p:spPr>
          <a:xfrm>
            <a:off x="8610600" y="6356350"/>
            <a:ext cx="2743200" cy="365125"/>
          </a:xfrm>
          <a:prstGeom prst="rect">
            <a:avLst/>
          </a:prstGeom>
        </p:spPr>
        <p:txBody>
          <a:bodyPr/>
          <a:lstStyle>
            <a:lvl1pPr>
              <a:defRPr>
                <a:latin typeface="Century Schoolbook" panose="02040604050505020304" pitchFamily="18" charset="0"/>
              </a:defRPr>
            </a:lvl1pPr>
          </a:lstStyle>
          <a:p>
            <a:fld id="{87590C25-3C2D-40D7-9CB5-90AD7B210833}" type="slidenum">
              <a:rPr lang="fr-FR" smtClean="0">
                <a:solidFill>
                  <a:prstClr val="black"/>
                </a:solidFill>
              </a:rPr>
              <a:pPr/>
              <a:t>‹N°›</a:t>
            </a:fld>
            <a:endParaRPr lang="fr-FR" dirty="0">
              <a:solidFill>
                <a:prstClr val="black"/>
              </a:solidFill>
            </a:endParaRPr>
          </a:p>
        </p:txBody>
      </p:sp>
      <p:sp>
        <p:nvSpPr>
          <p:cNvPr id="6" name="Shape 40"/>
          <p:cNvSpPr/>
          <p:nvPr userDrawn="1"/>
        </p:nvSpPr>
        <p:spPr>
          <a:xfrm>
            <a:off x="0" y="1190139"/>
            <a:ext cx="4878000" cy="8663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8" name="Titre 1"/>
          <p:cNvSpPr>
            <a:spLocks noGrp="1"/>
          </p:cNvSpPr>
          <p:nvPr>
            <p:ph type="title" hasCustomPrompt="1"/>
          </p:nvPr>
        </p:nvSpPr>
        <p:spPr>
          <a:xfrm>
            <a:off x="0" y="432901"/>
            <a:ext cx="4876800" cy="636642"/>
          </a:xfrm>
        </p:spPr>
        <p:txBody>
          <a:bodyPr anchor="b">
            <a:noAutofit/>
          </a:bodyPr>
          <a:lstStyle>
            <a:lvl1pPr algn="r">
              <a:defRPr sz="3200"/>
            </a:lvl1pPr>
          </a:lstStyle>
          <a:p>
            <a:r>
              <a:rPr lang="fr-FR" dirty="0"/>
              <a:t>TITRE SOMMAIRE</a:t>
            </a:r>
          </a:p>
        </p:txBody>
      </p:sp>
      <p:sp>
        <p:nvSpPr>
          <p:cNvPr id="10" name="Espace réservé du texte 2"/>
          <p:cNvSpPr>
            <a:spLocks noGrp="1"/>
          </p:cNvSpPr>
          <p:nvPr>
            <p:ph type="body" idx="1"/>
          </p:nvPr>
        </p:nvSpPr>
        <p:spPr>
          <a:xfrm>
            <a:off x="2861799" y="1653404"/>
            <a:ext cx="6732962" cy="600399"/>
          </a:xfrm>
        </p:spPr>
        <p:txBody>
          <a:bodyPr anchor="b">
            <a:normAutofit/>
          </a:bodyPr>
          <a:lstStyle>
            <a:lvl1pPr marL="0" indent="0">
              <a:buNone/>
              <a:defRPr sz="2000" b="0">
                <a:solidFill>
                  <a:schemeClr val="tx1"/>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1" name="Espace réservé du texte 21"/>
          <p:cNvSpPr>
            <a:spLocks noGrp="1"/>
          </p:cNvSpPr>
          <p:nvPr>
            <p:ph type="body" sz="quarter" idx="13" hasCustomPrompt="1"/>
          </p:nvPr>
        </p:nvSpPr>
        <p:spPr>
          <a:xfrm>
            <a:off x="1403441" y="1653406"/>
            <a:ext cx="1376333" cy="527404"/>
          </a:xfrm>
        </p:spPr>
        <p:txBody>
          <a:bodyPr anchor="b">
            <a:noAutofit/>
          </a:bodyPr>
          <a:lstStyle>
            <a:lvl1pPr marL="0" indent="0" algn="l">
              <a:buNone/>
              <a:defRPr sz="6000">
                <a:solidFill>
                  <a:schemeClr val="tx1"/>
                </a:solidFill>
                <a:latin typeface="Century Schoolbook" panose="02040604050505020304" pitchFamily="18" charset="0"/>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01.</a:t>
            </a:r>
          </a:p>
        </p:txBody>
      </p:sp>
      <p:sp>
        <p:nvSpPr>
          <p:cNvPr id="12" name="Espace réservé du texte 2"/>
          <p:cNvSpPr>
            <a:spLocks noGrp="1"/>
          </p:cNvSpPr>
          <p:nvPr>
            <p:ph type="body" idx="14"/>
          </p:nvPr>
        </p:nvSpPr>
        <p:spPr>
          <a:xfrm>
            <a:off x="2861799" y="2656786"/>
            <a:ext cx="6732962" cy="521012"/>
          </a:xfrm>
        </p:spPr>
        <p:txBody>
          <a:bodyPr anchor="b">
            <a:normAutofit/>
          </a:bodyPr>
          <a:lstStyle>
            <a:lvl1pPr marL="0" indent="0">
              <a:buNone/>
              <a:defRPr sz="2000" b="0">
                <a:solidFill>
                  <a:schemeClr val="tx1"/>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3" name="Espace réservé du texte 21"/>
          <p:cNvSpPr>
            <a:spLocks noGrp="1"/>
          </p:cNvSpPr>
          <p:nvPr>
            <p:ph type="body" sz="quarter" idx="15" hasCustomPrompt="1"/>
          </p:nvPr>
        </p:nvSpPr>
        <p:spPr>
          <a:xfrm>
            <a:off x="1403441" y="2631220"/>
            <a:ext cx="1376333" cy="527404"/>
          </a:xfrm>
        </p:spPr>
        <p:txBody>
          <a:bodyPr anchor="b">
            <a:noAutofit/>
          </a:bodyPr>
          <a:lstStyle>
            <a:lvl1pPr marL="0" indent="0" algn="l">
              <a:buNone/>
              <a:defRPr sz="6000">
                <a:solidFill>
                  <a:schemeClr val="tx1"/>
                </a:solidFill>
                <a:latin typeface="Century Schoolbook" panose="02040604050505020304" pitchFamily="18" charset="0"/>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02.</a:t>
            </a:r>
          </a:p>
        </p:txBody>
      </p:sp>
      <p:sp>
        <p:nvSpPr>
          <p:cNvPr id="14" name="Espace réservé du texte 2"/>
          <p:cNvSpPr>
            <a:spLocks noGrp="1"/>
          </p:cNvSpPr>
          <p:nvPr>
            <p:ph type="body" idx="16"/>
          </p:nvPr>
        </p:nvSpPr>
        <p:spPr>
          <a:xfrm>
            <a:off x="2861799" y="3635069"/>
            <a:ext cx="6732962" cy="528230"/>
          </a:xfrm>
        </p:spPr>
        <p:txBody>
          <a:bodyPr anchor="b">
            <a:normAutofit/>
          </a:bodyPr>
          <a:lstStyle>
            <a:lvl1pPr marL="0" indent="0">
              <a:buNone/>
              <a:defRPr sz="2000" b="0">
                <a:solidFill>
                  <a:schemeClr val="tx1"/>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5" name="Espace réservé du texte 21"/>
          <p:cNvSpPr>
            <a:spLocks noGrp="1"/>
          </p:cNvSpPr>
          <p:nvPr>
            <p:ph type="body" sz="quarter" idx="17" hasCustomPrompt="1"/>
          </p:nvPr>
        </p:nvSpPr>
        <p:spPr>
          <a:xfrm>
            <a:off x="1403441" y="3620364"/>
            <a:ext cx="1376333" cy="527404"/>
          </a:xfrm>
        </p:spPr>
        <p:txBody>
          <a:bodyPr anchor="b">
            <a:noAutofit/>
          </a:bodyPr>
          <a:lstStyle>
            <a:lvl1pPr marL="0" indent="0" algn="l">
              <a:buNone/>
              <a:defRPr sz="6000">
                <a:solidFill>
                  <a:schemeClr val="tx1"/>
                </a:solidFill>
                <a:latin typeface="Century Schoolbook" panose="02040604050505020304" pitchFamily="18" charset="0"/>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03.</a:t>
            </a:r>
          </a:p>
        </p:txBody>
      </p:sp>
      <p:sp>
        <p:nvSpPr>
          <p:cNvPr id="16" name="Espace réservé du texte 2"/>
          <p:cNvSpPr>
            <a:spLocks noGrp="1"/>
          </p:cNvSpPr>
          <p:nvPr>
            <p:ph type="body" idx="18"/>
          </p:nvPr>
        </p:nvSpPr>
        <p:spPr>
          <a:xfrm>
            <a:off x="2861799" y="4602216"/>
            <a:ext cx="6732962" cy="521840"/>
          </a:xfrm>
        </p:spPr>
        <p:txBody>
          <a:bodyPr anchor="b">
            <a:normAutofit/>
          </a:bodyPr>
          <a:lstStyle>
            <a:lvl1pPr marL="0" indent="0">
              <a:buNone/>
              <a:defRPr sz="2000" b="0">
                <a:solidFill>
                  <a:schemeClr val="tx1"/>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17" name="Espace réservé du texte 21"/>
          <p:cNvSpPr>
            <a:spLocks noGrp="1"/>
          </p:cNvSpPr>
          <p:nvPr>
            <p:ph type="body" sz="quarter" idx="19" hasCustomPrompt="1"/>
          </p:nvPr>
        </p:nvSpPr>
        <p:spPr>
          <a:xfrm>
            <a:off x="1403441" y="4599477"/>
            <a:ext cx="1376333" cy="527404"/>
          </a:xfrm>
        </p:spPr>
        <p:txBody>
          <a:bodyPr anchor="b">
            <a:noAutofit/>
          </a:bodyPr>
          <a:lstStyle>
            <a:lvl1pPr marL="0" indent="0" algn="l">
              <a:buNone/>
              <a:defRPr sz="6000">
                <a:solidFill>
                  <a:schemeClr val="tx1"/>
                </a:solidFill>
                <a:latin typeface="Century Schoolbook" panose="02040604050505020304" pitchFamily="18" charset="0"/>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04.</a:t>
            </a:r>
          </a:p>
        </p:txBody>
      </p:sp>
      <p:sp>
        <p:nvSpPr>
          <p:cNvPr id="18" name="Espace réservé du texte 2"/>
          <p:cNvSpPr>
            <a:spLocks noGrp="1"/>
          </p:cNvSpPr>
          <p:nvPr>
            <p:ph type="body" idx="20"/>
          </p:nvPr>
        </p:nvSpPr>
        <p:spPr>
          <a:xfrm>
            <a:off x="2861799" y="5587321"/>
            <a:ext cx="6732962" cy="527404"/>
          </a:xfrm>
        </p:spPr>
        <p:txBody>
          <a:bodyPr anchor="b">
            <a:normAutofit/>
          </a:bodyPr>
          <a:lstStyle>
            <a:lvl1pPr marL="0" indent="0">
              <a:buNone/>
              <a:defRPr sz="2000" b="0">
                <a:solidFill>
                  <a:schemeClr val="tx1"/>
                </a:solidFill>
                <a:latin typeface="Century Schoolbook" panose="020406040505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9" name="Espace réservé du texte 21"/>
          <p:cNvSpPr>
            <a:spLocks noGrp="1"/>
          </p:cNvSpPr>
          <p:nvPr>
            <p:ph type="body" sz="quarter" idx="21" hasCustomPrompt="1"/>
          </p:nvPr>
        </p:nvSpPr>
        <p:spPr>
          <a:xfrm>
            <a:off x="1403441" y="5587322"/>
            <a:ext cx="1376333" cy="527404"/>
          </a:xfrm>
        </p:spPr>
        <p:txBody>
          <a:bodyPr anchor="b">
            <a:noAutofit/>
          </a:bodyPr>
          <a:lstStyle>
            <a:lvl1pPr marL="0" indent="0" algn="l">
              <a:buNone/>
              <a:defRPr sz="6000">
                <a:solidFill>
                  <a:schemeClr val="tx1"/>
                </a:solidFill>
                <a:latin typeface="Century Schoolbook" panose="02040604050505020304" pitchFamily="18" charset="0"/>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05.</a:t>
            </a:r>
          </a:p>
        </p:txBody>
      </p:sp>
      <p:sp>
        <p:nvSpPr>
          <p:cNvPr id="20"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7021378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ommaire 02">
    <p:spTree>
      <p:nvGrpSpPr>
        <p:cNvPr id="1" name=""/>
        <p:cNvGrpSpPr/>
        <p:nvPr/>
      </p:nvGrpSpPr>
      <p:grpSpPr>
        <a:xfrm>
          <a:off x="0" y="0"/>
          <a:ext cx="0" cy="0"/>
          <a:chOff x="0" y="0"/>
          <a:chExt cx="0" cy="0"/>
        </a:xfrm>
      </p:grpSpPr>
      <p:sp>
        <p:nvSpPr>
          <p:cNvPr id="6" name="Rectangle 5"/>
          <p:cNvSpPr/>
          <p:nvPr userDrawn="1"/>
        </p:nvSpPr>
        <p:spPr>
          <a:xfrm>
            <a:off x="373487" y="1883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8" name="Titre 1"/>
          <p:cNvSpPr>
            <a:spLocks noGrp="1"/>
          </p:cNvSpPr>
          <p:nvPr>
            <p:ph type="title" hasCustomPrompt="1"/>
          </p:nvPr>
        </p:nvSpPr>
        <p:spPr>
          <a:xfrm>
            <a:off x="2826527" y="391395"/>
            <a:ext cx="6749958" cy="531812"/>
          </a:xfrm>
        </p:spPr>
        <p:txBody>
          <a:bodyPr>
            <a:noAutofit/>
          </a:bodyPr>
          <a:lstStyle>
            <a:lvl1pPr algn="l">
              <a:defRPr sz="3200">
                <a:solidFill>
                  <a:schemeClr val="accent6"/>
                </a:solidFill>
              </a:defRPr>
            </a:lvl1pPr>
          </a:lstStyle>
          <a:p>
            <a:r>
              <a:rPr lang="fr-FR" dirty="0"/>
              <a:t>TITRE SOMMAIRE</a:t>
            </a:r>
          </a:p>
        </p:txBody>
      </p:sp>
      <p:sp>
        <p:nvSpPr>
          <p:cNvPr id="27" name="Espace réservé du texte 2"/>
          <p:cNvSpPr>
            <a:spLocks noGrp="1"/>
          </p:cNvSpPr>
          <p:nvPr>
            <p:ph type="body" idx="1"/>
          </p:nvPr>
        </p:nvSpPr>
        <p:spPr>
          <a:xfrm>
            <a:off x="4284884" y="929659"/>
            <a:ext cx="5291601" cy="942505"/>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Espace réservé du texte 21"/>
          <p:cNvSpPr>
            <a:spLocks noGrp="1"/>
          </p:cNvSpPr>
          <p:nvPr>
            <p:ph type="body" sz="quarter" idx="13" hasCustomPrompt="1"/>
          </p:nvPr>
        </p:nvSpPr>
        <p:spPr>
          <a:xfrm>
            <a:off x="2826527" y="929660"/>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42" name="Shape 40"/>
          <p:cNvSpPr/>
          <p:nvPr userDrawn="1"/>
        </p:nvSpPr>
        <p:spPr>
          <a:xfrm rot="16200000" flipV="1">
            <a:off x="9837855" y="4479968"/>
            <a:ext cx="2308063" cy="2448000"/>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4" name="Shape 40"/>
          <p:cNvSpPr/>
          <p:nvPr userDrawn="1"/>
        </p:nvSpPr>
        <p:spPr>
          <a:xfrm rot="5400000">
            <a:off x="-1049446" y="1050050"/>
            <a:ext cx="4526100" cy="2427208"/>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9" name="Espace réservé du texte 2"/>
          <p:cNvSpPr>
            <a:spLocks noGrp="1"/>
          </p:cNvSpPr>
          <p:nvPr>
            <p:ph type="body" idx="14"/>
          </p:nvPr>
        </p:nvSpPr>
        <p:spPr>
          <a:xfrm>
            <a:off x="4284884" y="2032095"/>
            <a:ext cx="5291601" cy="81788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0" name="Espace réservé du texte 21"/>
          <p:cNvSpPr>
            <a:spLocks noGrp="1"/>
          </p:cNvSpPr>
          <p:nvPr>
            <p:ph type="body" sz="quarter" idx="15" hasCustomPrompt="1"/>
          </p:nvPr>
        </p:nvSpPr>
        <p:spPr>
          <a:xfrm>
            <a:off x="2826527" y="1907474"/>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1" name="Espace réservé du texte 2"/>
          <p:cNvSpPr>
            <a:spLocks noGrp="1"/>
          </p:cNvSpPr>
          <p:nvPr>
            <p:ph type="body" idx="16"/>
          </p:nvPr>
        </p:nvSpPr>
        <p:spPr>
          <a:xfrm>
            <a:off x="4284884" y="3009909"/>
            <a:ext cx="5291601" cy="82921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2" name="Espace réservé du texte 21"/>
          <p:cNvSpPr>
            <a:spLocks noGrp="1"/>
          </p:cNvSpPr>
          <p:nvPr>
            <p:ph type="body" sz="quarter" idx="17" hasCustomPrompt="1"/>
          </p:nvPr>
        </p:nvSpPr>
        <p:spPr>
          <a:xfrm>
            <a:off x="2826527" y="2896618"/>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3" name="Espace réservé du texte 2"/>
          <p:cNvSpPr>
            <a:spLocks noGrp="1"/>
          </p:cNvSpPr>
          <p:nvPr>
            <p:ph type="body" idx="18"/>
          </p:nvPr>
        </p:nvSpPr>
        <p:spPr>
          <a:xfrm>
            <a:off x="4284884" y="3999052"/>
            <a:ext cx="5291601" cy="819183"/>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4" name="Espace réservé du texte 21"/>
          <p:cNvSpPr>
            <a:spLocks noGrp="1"/>
          </p:cNvSpPr>
          <p:nvPr>
            <p:ph type="body" sz="quarter" idx="19" hasCustomPrompt="1"/>
          </p:nvPr>
        </p:nvSpPr>
        <p:spPr>
          <a:xfrm>
            <a:off x="2826527" y="3875731"/>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5" name="Espace réservé du texte 2"/>
          <p:cNvSpPr>
            <a:spLocks noGrp="1"/>
          </p:cNvSpPr>
          <p:nvPr>
            <p:ph type="body" idx="20"/>
          </p:nvPr>
        </p:nvSpPr>
        <p:spPr>
          <a:xfrm>
            <a:off x="4284884" y="4978163"/>
            <a:ext cx="5291601" cy="827917"/>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6" name="Espace réservé du texte 21"/>
          <p:cNvSpPr>
            <a:spLocks noGrp="1"/>
          </p:cNvSpPr>
          <p:nvPr>
            <p:ph type="body" sz="quarter" idx="21" hasCustomPrompt="1"/>
          </p:nvPr>
        </p:nvSpPr>
        <p:spPr>
          <a:xfrm>
            <a:off x="2826527" y="4863576"/>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Tree>
    <p:extLst>
      <p:ext uri="{BB962C8B-B14F-4D97-AF65-F5344CB8AC3E}">
        <p14:creationId xmlns:p14="http://schemas.microsoft.com/office/powerpoint/2010/main" val="172894471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re de section 01">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8258201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re de section 02">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9996010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re de section 03">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print">
            <a:extLst>
              <a:ext uri="{28A0092B-C50C-407E-A947-70E740481C1C}">
                <a14:useLocalDpi xmlns:a14="http://schemas.microsoft.com/office/drawing/2010/main" val="0"/>
              </a:ext>
            </a:extLst>
          </a:blip>
          <a:srcRect b="13723"/>
          <a:stretch/>
        </p:blipFill>
        <p:spPr>
          <a:xfrm>
            <a:off x="0" y="0"/>
            <a:ext cx="12192000" cy="6865258"/>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CONTEXTE GENERAL DU PROJET</a:t>
            </a:r>
          </a:p>
        </p:txBody>
      </p:sp>
      <p:sp>
        <p:nvSpPr>
          <p:cNvPr id="3" name="Espace réservé du texte 2"/>
          <p:cNvSpPr>
            <a:spLocks noGrp="1"/>
          </p:cNvSpPr>
          <p:nvPr>
            <p:ph type="body" idx="1" hasCustomPrompt="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02.</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01480748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re de section 04">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16645818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de section 05">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0201228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re de section 06">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5103745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re de section 07">
    <p:spTree>
      <p:nvGrpSpPr>
        <p:cNvPr id="1" name=""/>
        <p:cNvGrpSpPr/>
        <p:nvPr/>
      </p:nvGrpSpPr>
      <p:grpSpPr>
        <a:xfrm>
          <a:off x="0" y="0"/>
          <a:ext cx="0" cy="0"/>
          <a:chOff x="0" y="0"/>
          <a:chExt cx="0" cy="0"/>
        </a:xfrm>
      </p:grpSpPr>
      <p:pic>
        <p:nvPicPr>
          <p:cNvPr id="12" name="Imag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26" t="1668" r="34" b="19583"/>
          <a:stretch/>
        </p:blipFill>
        <p:spPr>
          <a:xfrm>
            <a:off x="-1"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dirty="0"/>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86508462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re de section 08">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23667825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mmaire 01">
    <p:spTree>
      <p:nvGrpSpPr>
        <p:cNvPr id="1" name=""/>
        <p:cNvGrpSpPr/>
        <p:nvPr/>
      </p:nvGrpSpPr>
      <p:grpSpPr>
        <a:xfrm>
          <a:off x="0" y="0"/>
          <a:ext cx="0" cy="0"/>
          <a:chOff x="0" y="0"/>
          <a:chExt cx="0" cy="0"/>
        </a:xfrm>
      </p:grpSpPr>
      <p:sp>
        <p:nvSpPr>
          <p:cNvPr id="38" name="Rectangle 37"/>
          <p:cNvSpPr/>
          <p:nvPr userDrawn="1"/>
        </p:nvSpPr>
        <p:spPr>
          <a:xfrm>
            <a:off x="0" y="3675584"/>
            <a:ext cx="12192000" cy="3182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1" y="247137"/>
            <a:ext cx="4876800" cy="998095"/>
          </a:xfrm>
        </p:spPr>
        <p:txBody>
          <a:bodyPr anchor="b">
            <a:noAutofit/>
          </a:bodyPr>
          <a:lstStyle>
            <a:lvl1pPr algn="r">
              <a:defRPr sz="3200"/>
            </a:lvl1pPr>
          </a:lstStyle>
          <a:p>
            <a:r>
              <a:rPr lang="fr-FR" dirty="0"/>
              <a:t>TITRE SOMMAIRE</a:t>
            </a:r>
          </a:p>
        </p:txBody>
      </p:sp>
      <p:sp>
        <p:nvSpPr>
          <p:cNvPr id="4" name="Espace réservé du contenu 3"/>
          <p:cNvSpPr>
            <a:spLocks noGrp="1"/>
          </p:cNvSpPr>
          <p:nvPr>
            <p:ph sz="half" idx="2"/>
          </p:nvPr>
        </p:nvSpPr>
        <p:spPr>
          <a:xfrm>
            <a:off x="385487"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Shape 40"/>
          <p:cNvSpPr/>
          <p:nvPr userDrawn="1"/>
        </p:nvSpPr>
        <p:spPr>
          <a:xfrm>
            <a:off x="0" y="1309458"/>
            <a:ext cx="4878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5" name="Espace réservé du contenu 3"/>
          <p:cNvSpPr>
            <a:spLocks noGrp="1"/>
          </p:cNvSpPr>
          <p:nvPr>
            <p:ph sz="half" idx="15"/>
          </p:nvPr>
        </p:nvSpPr>
        <p:spPr>
          <a:xfrm>
            <a:off x="2806785"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contenu 3"/>
          <p:cNvSpPr>
            <a:spLocks noGrp="1"/>
          </p:cNvSpPr>
          <p:nvPr>
            <p:ph sz="half" idx="18"/>
          </p:nvPr>
        </p:nvSpPr>
        <p:spPr>
          <a:xfrm>
            <a:off x="5253281"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Espace réservé du contenu 3"/>
          <p:cNvSpPr>
            <a:spLocks noGrp="1"/>
          </p:cNvSpPr>
          <p:nvPr>
            <p:ph sz="half" idx="21"/>
          </p:nvPr>
        </p:nvSpPr>
        <p:spPr>
          <a:xfrm>
            <a:off x="7699126"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4" name="Espace réservé du contenu 3"/>
          <p:cNvSpPr>
            <a:spLocks noGrp="1"/>
          </p:cNvSpPr>
          <p:nvPr>
            <p:ph sz="half" idx="24"/>
          </p:nvPr>
        </p:nvSpPr>
        <p:spPr>
          <a:xfrm>
            <a:off x="10142889"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5"/>
          <p:cNvSpPr>
            <a:spLocks noGrp="1"/>
          </p:cNvSpPr>
          <p:nvPr>
            <p:ph type="body" sz="quarter" idx="31" hasCustomPrompt="1"/>
          </p:nvPr>
        </p:nvSpPr>
        <p:spPr>
          <a:xfrm>
            <a:off x="3854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2" name="Espace réservé du texte 5"/>
          <p:cNvSpPr>
            <a:spLocks noGrp="1"/>
          </p:cNvSpPr>
          <p:nvPr>
            <p:ph type="body" sz="quarter" idx="33" hasCustomPrompt="1"/>
          </p:nvPr>
        </p:nvSpPr>
        <p:spPr>
          <a:xfrm>
            <a:off x="28067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5" name="Espace réservé du texte 5"/>
          <p:cNvSpPr>
            <a:spLocks noGrp="1"/>
          </p:cNvSpPr>
          <p:nvPr>
            <p:ph type="body" sz="quarter" idx="35" hasCustomPrompt="1"/>
          </p:nvPr>
        </p:nvSpPr>
        <p:spPr>
          <a:xfrm>
            <a:off x="5253281"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3" name="Espace réservé du texte 5"/>
          <p:cNvSpPr>
            <a:spLocks noGrp="1"/>
          </p:cNvSpPr>
          <p:nvPr>
            <p:ph type="body" sz="quarter" idx="37" hasCustomPrompt="1"/>
          </p:nvPr>
        </p:nvSpPr>
        <p:spPr>
          <a:xfrm>
            <a:off x="7699126"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5" name="Espace réservé du texte 5"/>
          <p:cNvSpPr>
            <a:spLocks noGrp="1"/>
          </p:cNvSpPr>
          <p:nvPr>
            <p:ph type="body" sz="quarter" idx="39" hasCustomPrompt="1"/>
          </p:nvPr>
        </p:nvSpPr>
        <p:spPr>
          <a:xfrm>
            <a:off x="10142889"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20" name="Espace réservé du texte 2"/>
          <p:cNvSpPr>
            <a:spLocks noGrp="1"/>
          </p:cNvSpPr>
          <p:nvPr>
            <p:ph type="body" idx="1" hasCustomPrompt="1"/>
          </p:nvPr>
        </p:nvSpPr>
        <p:spPr>
          <a:xfrm>
            <a:off x="38548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1" name="Espace réservé du texte 2"/>
          <p:cNvSpPr>
            <a:spLocks noGrp="1"/>
          </p:cNvSpPr>
          <p:nvPr>
            <p:ph type="body" idx="40" hasCustomPrompt="1"/>
          </p:nvPr>
        </p:nvSpPr>
        <p:spPr>
          <a:xfrm>
            <a:off x="2806785"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2" name="Espace réservé du texte 2"/>
          <p:cNvSpPr>
            <a:spLocks noGrp="1"/>
          </p:cNvSpPr>
          <p:nvPr>
            <p:ph type="body" idx="41" hasCustomPrompt="1"/>
          </p:nvPr>
        </p:nvSpPr>
        <p:spPr>
          <a:xfrm>
            <a:off x="5253281"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3" name="Espace réservé du texte 2"/>
          <p:cNvSpPr>
            <a:spLocks noGrp="1"/>
          </p:cNvSpPr>
          <p:nvPr>
            <p:ph type="body" idx="42" hasCustomPrompt="1"/>
          </p:nvPr>
        </p:nvSpPr>
        <p:spPr>
          <a:xfrm>
            <a:off x="769912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4" name="Espace réservé du texte 2"/>
          <p:cNvSpPr>
            <a:spLocks noGrp="1"/>
          </p:cNvSpPr>
          <p:nvPr>
            <p:ph type="body" idx="43" hasCustomPrompt="1"/>
          </p:nvPr>
        </p:nvSpPr>
        <p:spPr>
          <a:xfrm>
            <a:off x="10142889"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Tree>
    <p:extLst>
      <p:ext uri="{BB962C8B-B14F-4D97-AF65-F5344CB8AC3E}">
        <p14:creationId xmlns:p14="http://schemas.microsoft.com/office/powerpoint/2010/main" val="35658764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re de section 09">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3"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920549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re de section 10">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17805784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01 - Titre et contenu">
    <p:spTree>
      <p:nvGrpSpPr>
        <p:cNvPr id="1" name=""/>
        <p:cNvGrpSpPr/>
        <p:nvPr/>
      </p:nvGrpSpPr>
      <p:grpSpPr>
        <a:xfrm>
          <a:off x="0" y="0"/>
          <a:ext cx="0" cy="0"/>
          <a:chOff x="0" y="0"/>
          <a:chExt cx="0" cy="0"/>
        </a:xfrm>
      </p:grpSpPr>
      <p:sp>
        <p:nvSpPr>
          <p:cNvPr id="36" name="Rectangle 35"/>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9" name="Rectangle 28"/>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1"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2"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3" name="Connecteur droit 32"/>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Rectangle 33"/>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5" name="Imag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6" name="Espace réservé du contenu 13"/>
          <p:cNvSpPr>
            <a:spLocks noGrp="1"/>
          </p:cNvSpPr>
          <p:nvPr>
            <p:ph sz="quarter" idx="14"/>
          </p:nvPr>
        </p:nvSpPr>
        <p:spPr>
          <a:xfrm>
            <a:off x="838200" y="1624013"/>
            <a:ext cx="10515600"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6448481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02 -Titre seul">
    <p:spTree>
      <p:nvGrpSpPr>
        <p:cNvPr id="1" name=""/>
        <p:cNvGrpSpPr/>
        <p:nvPr/>
      </p:nvGrpSpPr>
      <p:grpSpPr>
        <a:xfrm>
          <a:off x="0" y="0"/>
          <a:ext cx="0" cy="0"/>
          <a:chOff x="0" y="0"/>
          <a:chExt cx="0" cy="0"/>
        </a:xfrm>
      </p:grpSpPr>
      <p:sp>
        <p:nvSpPr>
          <p:cNvPr id="20" name="Rectangle 19"/>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4"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5"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6" name="Connecteur droit 2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angle 2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8" name="Imag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322321722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03 - Titre et contenu">
    <p:spTree>
      <p:nvGrpSpPr>
        <p:cNvPr id="1" name=""/>
        <p:cNvGrpSpPr/>
        <p:nvPr/>
      </p:nvGrpSpPr>
      <p:grpSpPr>
        <a:xfrm>
          <a:off x="0" y="0"/>
          <a:ext cx="0" cy="0"/>
          <a:chOff x="0" y="0"/>
          <a:chExt cx="0" cy="0"/>
        </a:xfrm>
      </p:grpSpPr>
      <p:sp>
        <p:nvSpPr>
          <p:cNvPr id="29" name="Rectangle 28"/>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Rectangle 29"/>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2"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3"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4" name="Connecteur droit 33"/>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6" name="Image 3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1729"/>
            <a:ext cx="6768000" cy="970483"/>
          </a:xfrm>
        </p:spPr>
        <p:txBody>
          <a:bodyPr anchor="b">
            <a:normAutofit/>
          </a:bodyPr>
          <a:lstStyle>
            <a:lvl1pPr>
              <a:defRPr sz="3200">
                <a:solidFill>
                  <a:schemeClr val="accent6"/>
                </a:solidFill>
              </a:defRPr>
            </a:lvl1pPr>
          </a:lstStyle>
          <a:p>
            <a:r>
              <a:rPr lang="fr-FR" dirty="0"/>
              <a:t>MODIFIEZ LE STYLE DU TITRE</a:t>
            </a:r>
          </a:p>
        </p:txBody>
      </p:sp>
      <p:sp>
        <p:nvSpPr>
          <p:cNvPr id="13" name="Rectangle 12"/>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17" name="Espace réservé du texte 13"/>
          <p:cNvSpPr>
            <a:spLocks noGrp="1"/>
          </p:cNvSpPr>
          <p:nvPr>
            <p:ph type="body" sz="quarter" idx="13"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2997966" y="1755057"/>
            <a:ext cx="6768000" cy="4304431"/>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9471768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04- 2 colonnes">
    <p:spTree>
      <p:nvGrpSpPr>
        <p:cNvPr id="1" name=""/>
        <p:cNvGrpSpPr/>
        <p:nvPr/>
      </p:nvGrpSpPr>
      <p:grpSpPr>
        <a:xfrm>
          <a:off x="0" y="0"/>
          <a:ext cx="0" cy="0"/>
          <a:chOff x="0" y="0"/>
          <a:chExt cx="0" cy="0"/>
        </a:xfrm>
      </p:grpSpPr>
      <p:sp>
        <p:nvSpPr>
          <p:cNvPr id="23" name="Rectangle 22"/>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18" name="Espace réservé du contenu 13"/>
          <p:cNvSpPr>
            <a:spLocks noGrp="1"/>
          </p:cNvSpPr>
          <p:nvPr>
            <p:ph sz="quarter" idx="15"/>
          </p:nvPr>
        </p:nvSpPr>
        <p:spPr>
          <a:xfrm>
            <a:off x="838200"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13"/>
          <p:cNvSpPr>
            <a:spLocks noGrp="1"/>
          </p:cNvSpPr>
          <p:nvPr>
            <p:ph sz="quarter" idx="16"/>
          </p:nvPr>
        </p:nvSpPr>
        <p:spPr>
          <a:xfrm>
            <a:off x="6194612"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4331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05 - 2 colonnes">
    <p:spTree>
      <p:nvGrpSpPr>
        <p:cNvPr id="1" name=""/>
        <p:cNvGrpSpPr/>
        <p:nvPr/>
      </p:nvGrpSpPr>
      <p:grpSpPr>
        <a:xfrm>
          <a:off x="0" y="0"/>
          <a:ext cx="0" cy="0"/>
          <a:chOff x="0" y="0"/>
          <a:chExt cx="0" cy="0"/>
        </a:xfrm>
      </p:grpSpPr>
      <p:sp>
        <p:nvSpPr>
          <p:cNvPr id="23" name="Rectangle 22"/>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0800"/>
            <a:ext cx="6768000" cy="972000"/>
          </a:xfrm>
        </p:spPr>
        <p:txBody>
          <a:bodyPr anchor="b">
            <a:normAutofit/>
          </a:bodyPr>
          <a:lstStyle>
            <a:lvl1pPr>
              <a:defRPr sz="3200">
                <a:solidFill>
                  <a:schemeClr val="accent6"/>
                </a:solidFill>
              </a:defRPr>
            </a:lvl1pPr>
          </a:lstStyle>
          <a:p>
            <a:r>
              <a:rPr lang="fr-FR" dirty="0"/>
              <a:t>MODIFIEZ LE STYLE DU TITRE</a:t>
            </a:r>
          </a:p>
        </p:txBody>
      </p:sp>
      <p:sp>
        <p:nvSpPr>
          <p:cNvPr id="20" name="Rectangle 19"/>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21" name="Espace réservé du texte 13"/>
          <p:cNvSpPr>
            <a:spLocks noGrp="1"/>
          </p:cNvSpPr>
          <p:nvPr>
            <p:ph type="body" sz="quarter" idx="14"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31" name="Espace réservé du contenu 13"/>
          <p:cNvSpPr>
            <a:spLocks noGrp="1"/>
          </p:cNvSpPr>
          <p:nvPr>
            <p:ph sz="quarter" idx="15"/>
          </p:nvPr>
        </p:nvSpPr>
        <p:spPr>
          <a:xfrm>
            <a:off x="2997964"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3" name="Espace réservé du contenu 13"/>
          <p:cNvSpPr>
            <a:spLocks noGrp="1"/>
          </p:cNvSpPr>
          <p:nvPr>
            <p:ph sz="quarter" idx="16"/>
          </p:nvPr>
        </p:nvSpPr>
        <p:spPr>
          <a:xfrm>
            <a:off x="6381966"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54489634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06 - Fiche Personne">
    <p:spTree>
      <p:nvGrpSpPr>
        <p:cNvPr id="1" name=""/>
        <p:cNvGrpSpPr/>
        <p:nvPr/>
      </p:nvGrpSpPr>
      <p:grpSpPr>
        <a:xfrm>
          <a:off x="0" y="0"/>
          <a:ext cx="0" cy="0"/>
          <a:chOff x="0" y="0"/>
          <a:chExt cx="0" cy="0"/>
        </a:xfrm>
      </p:grpSpPr>
      <p:sp>
        <p:nvSpPr>
          <p:cNvPr id="19" name="Rectangle 18"/>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2"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3"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4"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5" name="Connecteur droit 24"/>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7" name="Imag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 name="Titre 1"/>
          <p:cNvSpPr>
            <a:spLocks noGrp="1"/>
          </p:cNvSpPr>
          <p:nvPr>
            <p:ph type="title" hasCustomPrompt="1"/>
          </p:nvPr>
        </p:nvSpPr>
        <p:spPr>
          <a:xfrm>
            <a:off x="5368413" y="825911"/>
            <a:ext cx="6071102" cy="1100324"/>
          </a:xfrm>
        </p:spPr>
        <p:txBody>
          <a:bodyPr anchor="b">
            <a:normAutofit/>
          </a:bodyPr>
          <a:lstStyle>
            <a:lvl1pPr>
              <a:defRPr sz="3200">
                <a:solidFill>
                  <a:schemeClr val="accent6"/>
                </a:solidFill>
              </a:defRPr>
            </a:lvl1pPr>
          </a:lstStyle>
          <a:p>
            <a:r>
              <a:rPr lang="fr-FR" dirty="0"/>
              <a:t>MODIFIEZ LE STYLE DU TITRE</a:t>
            </a:r>
          </a:p>
        </p:txBody>
      </p:sp>
      <p:sp>
        <p:nvSpPr>
          <p:cNvPr id="20" name="Shape 40"/>
          <p:cNvSpPr/>
          <p:nvPr userDrawn="1"/>
        </p:nvSpPr>
        <p:spPr>
          <a:xfrm>
            <a:off x="5368413" y="2014783"/>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6" name="Espace réservé pour une image  15"/>
          <p:cNvSpPr>
            <a:spLocks noGrp="1"/>
          </p:cNvSpPr>
          <p:nvPr>
            <p:ph type="pic" sz="quarter" idx="13"/>
          </p:nvPr>
        </p:nvSpPr>
        <p:spPr>
          <a:xfrm>
            <a:off x="2436229" y="825911"/>
            <a:ext cx="2442129" cy="5167854"/>
          </a:xfrm>
        </p:spPr>
        <p:txBody>
          <a:bodyPr anchor="ctr"/>
          <a:lstStyle>
            <a:lvl1pPr marL="0" indent="0" algn="ctr">
              <a:buNone/>
              <a:defRPr/>
            </a:lvl1pPr>
          </a:lstStyle>
          <a:p>
            <a:r>
              <a:rPr lang="fr-FR"/>
              <a:t>Cliquez sur l'icône pour ajouter une image</a:t>
            </a:r>
            <a:endParaRPr lang="fr-FR" dirty="0"/>
          </a:p>
        </p:txBody>
      </p:sp>
      <p:sp>
        <p:nvSpPr>
          <p:cNvPr id="2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6" name="Rectangle 35"/>
          <p:cNvSpPr/>
          <p:nvPr userDrawn="1"/>
        </p:nvSpPr>
        <p:spPr>
          <a:xfrm>
            <a:off x="3237" y="1607572"/>
            <a:ext cx="2431675" cy="3274143"/>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Espace réservé du contenu 13"/>
          <p:cNvSpPr>
            <a:spLocks noGrp="1"/>
          </p:cNvSpPr>
          <p:nvPr>
            <p:ph sz="quarter" idx="15" hasCustomPrompt="1"/>
          </p:nvPr>
        </p:nvSpPr>
        <p:spPr>
          <a:xfrm>
            <a:off x="5368413" y="2240630"/>
            <a:ext cx="6071102" cy="3753136"/>
          </a:xfrm>
        </p:spPr>
        <p:txBody>
          <a:bodyPr/>
          <a:lstStyle>
            <a:lvl1pPr marL="0" indent="0">
              <a:buFontTx/>
              <a:buNone/>
              <a:defRPr sz="2000">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MODIFIEZ LES STYLES DU TEXTE DU MASQUE</a:t>
            </a:r>
            <a:endParaRPr lang="fr-FR" dirty="0"/>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Tree>
    <p:extLst>
      <p:ext uri="{BB962C8B-B14F-4D97-AF65-F5344CB8AC3E}">
        <p14:creationId xmlns:p14="http://schemas.microsoft.com/office/powerpoint/2010/main" val="174529626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07 - Chiffres clefs">
    <p:spTree>
      <p:nvGrpSpPr>
        <p:cNvPr id="1" name=""/>
        <p:cNvGrpSpPr/>
        <p:nvPr/>
      </p:nvGrpSpPr>
      <p:grpSpPr>
        <a:xfrm>
          <a:off x="0" y="0"/>
          <a:ext cx="0" cy="0"/>
          <a:chOff x="0" y="0"/>
          <a:chExt cx="0" cy="0"/>
        </a:xfrm>
      </p:grpSpPr>
      <p:sp>
        <p:nvSpPr>
          <p:cNvPr id="25" name="Rectangle 24"/>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6" name="Rectangle 25"/>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2839358" y="507440"/>
            <a:ext cx="6928528" cy="1021223"/>
          </a:xfrm>
        </p:spPr>
        <p:txBody>
          <a:bodyPr anchor="b">
            <a:normAutofit/>
          </a:bodyPr>
          <a:lstStyle>
            <a:lvl1pPr>
              <a:defRPr sz="3200">
                <a:solidFill>
                  <a:schemeClr val="accent6"/>
                </a:solidFill>
              </a:defRPr>
            </a:lvl1pPr>
          </a:lstStyle>
          <a:p>
            <a:r>
              <a:rPr lang="fr-FR" dirty="0"/>
              <a:t>MODIFIEZ LE STYLE DU TITRE</a:t>
            </a:r>
          </a:p>
        </p:txBody>
      </p:sp>
      <p:sp>
        <p:nvSpPr>
          <p:cNvPr id="3" name="Espace réservé du contenu 2"/>
          <p:cNvSpPr>
            <a:spLocks noGrp="1"/>
          </p:cNvSpPr>
          <p:nvPr>
            <p:ph idx="1"/>
          </p:nvPr>
        </p:nvSpPr>
        <p:spPr>
          <a:xfrm>
            <a:off x="2433595" y="1958254"/>
            <a:ext cx="2385642"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19" name="Espace réservé du contenu 2"/>
          <p:cNvSpPr>
            <a:spLocks noGrp="1"/>
          </p:cNvSpPr>
          <p:nvPr>
            <p:ph idx="13"/>
          </p:nvPr>
        </p:nvSpPr>
        <p:spPr>
          <a:xfrm>
            <a:off x="4935913" y="1958254"/>
            <a:ext cx="2329279"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0" name="Espace réservé du contenu 2"/>
          <p:cNvSpPr>
            <a:spLocks noGrp="1"/>
          </p:cNvSpPr>
          <p:nvPr>
            <p:ph idx="14"/>
          </p:nvPr>
        </p:nvSpPr>
        <p:spPr>
          <a:xfrm>
            <a:off x="7381867" y="1958254"/>
            <a:ext cx="2387022" cy="1440000"/>
          </a:xfrm>
          <a:gradFill>
            <a:gsLst>
              <a:gs pos="0">
                <a:schemeClr val="bg2"/>
              </a:gs>
              <a:gs pos="100000">
                <a:schemeClr val="accent4"/>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1" name="Espace réservé du contenu 2"/>
          <p:cNvSpPr>
            <a:spLocks noGrp="1"/>
          </p:cNvSpPr>
          <p:nvPr>
            <p:ph idx="15"/>
          </p:nvPr>
        </p:nvSpPr>
        <p:spPr>
          <a:xfrm>
            <a:off x="2433594" y="3516931"/>
            <a:ext cx="3885867" cy="1440000"/>
          </a:xfrm>
          <a:gradFill>
            <a:gsLst>
              <a:gs pos="0">
                <a:schemeClr val="accent5"/>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3" name="Espace réservé du contenu 2"/>
          <p:cNvSpPr>
            <a:spLocks noGrp="1"/>
          </p:cNvSpPr>
          <p:nvPr>
            <p:ph idx="16"/>
          </p:nvPr>
        </p:nvSpPr>
        <p:spPr>
          <a:xfrm>
            <a:off x="6436137" y="3516931"/>
            <a:ext cx="1608039"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4" name="Espace réservé du contenu 2"/>
          <p:cNvSpPr>
            <a:spLocks noGrp="1"/>
          </p:cNvSpPr>
          <p:nvPr>
            <p:ph idx="17"/>
          </p:nvPr>
        </p:nvSpPr>
        <p:spPr>
          <a:xfrm>
            <a:off x="8160851" y="3516931"/>
            <a:ext cx="1608038"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152953342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08 - Chiffres clefs">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2"/>
            <a:ext cx="2426034" cy="65437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850486" y="61280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23" name="Espace réservé du contenu 2"/>
          <p:cNvSpPr>
            <a:spLocks noGrp="1"/>
          </p:cNvSpPr>
          <p:nvPr>
            <p:ph idx="1"/>
          </p:nvPr>
        </p:nvSpPr>
        <p:spPr>
          <a:xfrm>
            <a:off x="3154075"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5" name="Espace réservé du contenu 2"/>
          <p:cNvSpPr>
            <a:spLocks noGrp="1"/>
          </p:cNvSpPr>
          <p:nvPr>
            <p:ph idx="13"/>
          </p:nvPr>
        </p:nvSpPr>
        <p:spPr>
          <a:xfrm>
            <a:off x="5310041"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7" name="Espace réservé du contenu 2"/>
          <p:cNvSpPr>
            <a:spLocks noGrp="1"/>
          </p:cNvSpPr>
          <p:nvPr>
            <p:ph idx="14"/>
          </p:nvPr>
        </p:nvSpPr>
        <p:spPr>
          <a:xfrm>
            <a:off x="7754803"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9" name="Espace réservé du contenu 2"/>
          <p:cNvSpPr>
            <a:spLocks noGrp="1"/>
          </p:cNvSpPr>
          <p:nvPr>
            <p:ph idx="15"/>
          </p:nvPr>
        </p:nvSpPr>
        <p:spPr>
          <a:xfrm>
            <a:off x="3154075"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1" name="Espace réservé du contenu 2"/>
          <p:cNvSpPr>
            <a:spLocks noGrp="1"/>
          </p:cNvSpPr>
          <p:nvPr>
            <p:ph idx="16"/>
          </p:nvPr>
        </p:nvSpPr>
        <p:spPr>
          <a:xfrm>
            <a:off x="5310041"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3" name="Espace réservé du contenu 2"/>
          <p:cNvSpPr>
            <a:spLocks noGrp="1"/>
          </p:cNvSpPr>
          <p:nvPr>
            <p:ph idx="17"/>
          </p:nvPr>
        </p:nvSpPr>
        <p:spPr>
          <a:xfrm>
            <a:off x="7754803"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91919"/>
              </a:solidFill>
            </a:endParaRPr>
          </a:p>
        </p:txBody>
      </p:sp>
    </p:spTree>
    <p:extLst>
      <p:ext uri="{BB962C8B-B14F-4D97-AF65-F5344CB8AC3E}">
        <p14:creationId xmlns:p14="http://schemas.microsoft.com/office/powerpoint/2010/main" val="41827018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mmaire 0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8" name="Titre 1"/>
          <p:cNvSpPr>
            <a:spLocks noGrp="1"/>
          </p:cNvSpPr>
          <p:nvPr>
            <p:ph type="title" hasCustomPrompt="1"/>
          </p:nvPr>
        </p:nvSpPr>
        <p:spPr>
          <a:xfrm>
            <a:off x="2826527" y="391395"/>
            <a:ext cx="6749958" cy="531812"/>
          </a:xfrm>
        </p:spPr>
        <p:txBody>
          <a:bodyPr>
            <a:noAutofit/>
          </a:bodyPr>
          <a:lstStyle>
            <a:lvl1pPr algn="l">
              <a:defRPr sz="3200">
                <a:solidFill>
                  <a:schemeClr val="accent6"/>
                </a:solidFill>
              </a:defRPr>
            </a:lvl1pPr>
          </a:lstStyle>
          <a:p>
            <a:r>
              <a:rPr lang="fr-FR" dirty="0"/>
              <a:t>TITRE SOMMAIRE</a:t>
            </a:r>
          </a:p>
        </p:txBody>
      </p:sp>
      <p:sp>
        <p:nvSpPr>
          <p:cNvPr id="27" name="Espace réservé du texte 2"/>
          <p:cNvSpPr>
            <a:spLocks noGrp="1"/>
          </p:cNvSpPr>
          <p:nvPr>
            <p:ph type="body" idx="1"/>
          </p:nvPr>
        </p:nvSpPr>
        <p:spPr>
          <a:xfrm>
            <a:off x="4284884" y="929659"/>
            <a:ext cx="5291601" cy="942505"/>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Espace réservé du texte 21"/>
          <p:cNvSpPr>
            <a:spLocks noGrp="1"/>
          </p:cNvSpPr>
          <p:nvPr>
            <p:ph type="body" sz="quarter" idx="13" hasCustomPrompt="1"/>
          </p:nvPr>
        </p:nvSpPr>
        <p:spPr>
          <a:xfrm>
            <a:off x="2826527" y="929660"/>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42" name="Shape 40"/>
          <p:cNvSpPr/>
          <p:nvPr userDrawn="1"/>
        </p:nvSpPr>
        <p:spPr>
          <a:xfrm rot="16200000" flipV="1">
            <a:off x="9837855" y="4479968"/>
            <a:ext cx="2308063" cy="2448000"/>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4" name="Shape 40"/>
          <p:cNvSpPr/>
          <p:nvPr userDrawn="1"/>
        </p:nvSpPr>
        <p:spPr>
          <a:xfrm rot="5400000">
            <a:off x="-1049446" y="1050050"/>
            <a:ext cx="4526100" cy="2427208"/>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9" name="Espace réservé du texte 2"/>
          <p:cNvSpPr>
            <a:spLocks noGrp="1"/>
          </p:cNvSpPr>
          <p:nvPr>
            <p:ph type="body" idx="14"/>
          </p:nvPr>
        </p:nvSpPr>
        <p:spPr>
          <a:xfrm>
            <a:off x="4284884" y="2032095"/>
            <a:ext cx="5291601" cy="81788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0" name="Espace réservé du texte 21"/>
          <p:cNvSpPr>
            <a:spLocks noGrp="1"/>
          </p:cNvSpPr>
          <p:nvPr>
            <p:ph type="body" sz="quarter" idx="15" hasCustomPrompt="1"/>
          </p:nvPr>
        </p:nvSpPr>
        <p:spPr>
          <a:xfrm>
            <a:off x="2826527" y="1907474"/>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1" name="Espace réservé du texte 2"/>
          <p:cNvSpPr>
            <a:spLocks noGrp="1"/>
          </p:cNvSpPr>
          <p:nvPr>
            <p:ph type="body" idx="16"/>
          </p:nvPr>
        </p:nvSpPr>
        <p:spPr>
          <a:xfrm>
            <a:off x="4284884" y="3009909"/>
            <a:ext cx="5291601" cy="82921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2" name="Espace réservé du texte 21"/>
          <p:cNvSpPr>
            <a:spLocks noGrp="1"/>
          </p:cNvSpPr>
          <p:nvPr>
            <p:ph type="body" sz="quarter" idx="17" hasCustomPrompt="1"/>
          </p:nvPr>
        </p:nvSpPr>
        <p:spPr>
          <a:xfrm>
            <a:off x="2826527" y="2896618"/>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3" name="Espace réservé du texte 2"/>
          <p:cNvSpPr>
            <a:spLocks noGrp="1"/>
          </p:cNvSpPr>
          <p:nvPr>
            <p:ph type="body" idx="18"/>
          </p:nvPr>
        </p:nvSpPr>
        <p:spPr>
          <a:xfrm>
            <a:off x="4284884" y="3999052"/>
            <a:ext cx="5291601" cy="819183"/>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4" name="Espace réservé du texte 21"/>
          <p:cNvSpPr>
            <a:spLocks noGrp="1"/>
          </p:cNvSpPr>
          <p:nvPr>
            <p:ph type="body" sz="quarter" idx="19" hasCustomPrompt="1"/>
          </p:nvPr>
        </p:nvSpPr>
        <p:spPr>
          <a:xfrm>
            <a:off x="2826527" y="3875731"/>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5" name="Espace réservé du texte 2"/>
          <p:cNvSpPr>
            <a:spLocks noGrp="1"/>
          </p:cNvSpPr>
          <p:nvPr>
            <p:ph type="body" idx="20"/>
          </p:nvPr>
        </p:nvSpPr>
        <p:spPr>
          <a:xfrm>
            <a:off x="4284884" y="4978163"/>
            <a:ext cx="5291601" cy="827917"/>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6" name="Espace réservé du texte 21"/>
          <p:cNvSpPr>
            <a:spLocks noGrp="1"/>
          </p:cNvSpPr>
          <p:nvPr>
            <p:ph type="body" sz="quarter" idx="21" hasCustomPrompt="1"/>
          </p:nvPr>
        </p:nvSpPr>
        <p:spPr>
          <a:xfrm>
            <a:off x="2826527" y="4863576"/>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Tree>
    <p:extLst>
      <p:ext uri="{BB962C8B-B14F-4D97-AF65-F5344CB8AC3E}">
        <p14:creationId xmlns:p14="http://schemas.microsoft.com/office/powerpoint/2010/main" val="321511427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09 - Graphiques">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4" name="Espace réservé du graphique 13"/>
          <p:cNvSpPr>
            <a:spLocks noGrp="1"/>
          </p:cNvSpPr>
          <p:nvPr>
            <p:ph type="chart" sz="quarter" idx="13"/>
          </p:nvPr>
        </p:nvSpPr>
        <p:spPr>
          <a:xfrm>
            <a:off x="838200" y="1825625"/>
            <a:ext cx="10515600" cy="4208400"/>
          </a:xfrm>
        </p:spPr>
        <p:txBody>
          <a:bodyPr anchor="ctr"/>
          <a:lstStyle>
            <a:lvl1pPr marL="0" indent="0" algn="ctr">
              <a:buNone/>
              <a:defRPr>
                <a:solidFill>
                  <a:schemeClr val="accent6"/>
                </a:solidFill>
              </a:defRPr>
            </a:lvl1pPr>
          </a:lstStyle>
          <a:p>
            <a:r>
              <a:rPr lang="fr-FR"/>
              <a:t>Cliquez sur l'icône pour ajouter un graphique</a:t>
            </a:r>
            <a:endParaRPr lang="fr-FR" dirty="0"/>
          </a:p>
        </p:txBody>
      </p:sp>
      <p:sp>
        <p:nvSpPr>
          <p:cNvPr id="19" name="Espace réservé du texte 18"/>
          <p:cNvSpPr>
            <a:spLocks noGrp="1"/>
          </p:cNvSpPr>
          <p:nvPr>
            <p:ph type="body" sz="quarter" idx="14" hasCustomPrompt="1"/>
          </p:nvPr>
        </p:nvSpPr>
        <p:spPr>
          <a:xfrm>
            <a:off x="8480425" y="2359025"/>
            <a:ext cx="1666875" cy="1384995"/>
          </a:xfrm>
        </p:spPr>
        <p:txBody>
          <a:bodyPr>
            <a:spAutoFit/>
          </a:bodyPr>
          <a:lstStyle>
            <a:lvl1pPr marL="0" indent="0">
              <a:spcBef>
                <a:spcPts val="0"/>
              </a:spcBef>
              <a:buNone/>
              <a:defRPr sz="1400" b="1">
                <a:solidFill>
                  <a:schemeClr val="accent6"/>
                </a:solidFill>
              </a:defRPr>
            </a:lvl1pPr>
            <a:lvl2pPr marL="0" indent="0">
              <a:spcBef>
                <a:spcPts val="0"/>
              </a:spcBef>
              <a:buNone/>
              <a:defRPr sz="1200">
                <a:solidFill>
                  <a:schemeClr val="accent6"/>
                </a:solidFill>
              </a:defRPr>
            </a:lvl2pPr>
            <a:lvl3pPr marL="88900" indent="-88900">
              <a:spcBef>
                <a:spcPts val="0"/>
              </a:spcBef>
              <a:buClr>
                <a:schemeClr val="bg1"/>
              </a:buClr>
              <a:buFont typeface="Arial" panose="020B0604020202020204" pitchFamily="34" charset="0"/>
              <a:buChar char="•"/>
              <a:defRPr sz="1200">
                <a:solidFill>
                  <a:schemeClr val="accent6">
                    <a:lumMod val="85000"/>
                  </a:schemeClr>
                </a:solidFill>
              </a:defRPr>
            </a:lvl3pPr>
            <a:lvl4pPr marL="0" indent="0">
              <a:spcBef>
                <a:spcPts val="0"/>
              </a:spcBef>
              <a:buNone/>
              <a:defRPr sz="1200">
                <a:solidFill>
                  <a:schemeClr val="accent6"/>
                </a:solidFill>
              </a:defRPr>
            </a:lvl4pPr>
            <a:lvl5pPr marL="0" indent="0">
              <a:spcBef>
                <a:spcPts val="0"/>
              </a:spcBef>
              <a:buNone/>
              <a:defRPr sz="1200">
                <a:solidFill>
                  <a:schemeClr val="accent6"/>
                </a:solidFill>
              </a:defRPr>
            </a:lvl5pPr>
          </a:lstStyle>
          <a:p>
            <a:pPr lvl="0"/>
            <a:r>
              <a:rPr lang="fr-FR" dirty="0"/>
              <a:t>MODIFIEZ LES STYLES DU TEXTE DU MASQUE</a:t>
            </a:r>
          </a:p>
          <a:p>
            <a:pPr lvl="1"/>
            <a:r>
              <a:rPr lang="fr-FR" dirty="0"/>
              <a:t>Deuxième niveau</a:t>
            </a:r>
            <a:br>
              <a:rPr lang="fr-FR" dirty="0"/>
            </a:br>
            <a:r>
              <a:rPr lang="fr-FR" dirty="0"/>
              <a:t>Troisième niveau</a:t>
            </a:r>
          </a:p>
          <a:p>
            <a:pPr lvl="3"/>
            <a:r>
              <a:rPr lang="fr-FR" dirty="0"/>
              <a:t>Quatrième niveau</a:t>
            </a:r>
          </a:p>
          <a:p>
            <a:pPr lvl="4"/>
            <a:r>
              <a:rPr lang="fr-FR" dirty="0"/>
              <a:t>Cinquième niveau</a:t>
            </a:r>
          </a:p>
        </p:txBody>
      </p:sp>
      <p:sp>
        <p:nvSpPr>
          <p:cNvPr id="23" name="Espace réservé du texte 18"/>
          <p:cNvSpPr>
            <a:spLocks noGrp="1"/>
          </p:cNvSpPr>
          <p:nvPr>
            <p:ph type="body" sz="quarter" idx="15" hasCustomPrompt="1"/>
          </p:nvPr>
        </p:nvSpPr>
        <p:spPr>
          <a:xfrm>
            <a:off x="2027833" y="2359024"/>
            <a:ext cx="1666875" cy="1384995"/>
          </a:xfrm>
        </p:spPr>
        <p:txBody>
          <a:bodyPr>
            <a:spAutoFit/>
          </a:bodyPr>
          <a:lstStyle>
            <a:lvl1pPr marL="0" indent="0" algn="r">
              <a:spcBef>
                <a:spcPts val="0"/>
              </a:spcBef>
              <a:buNone/>
              <a:defRPr sz="1400" b="1">
                <a:solidFill>
                  <a:schemeClr val="accent6"/>
                </a:solidFill>
              </a:defRPr>
            </a:lvl1pPr>
            <a:lvl2pPr marL="0" indent="0" algn="r">
              <a:spcBef>
                <a:spcPts val="0"/>
              </a:spcBef>
              <a:buNone/>
              <a:defRPr sz="1200">
                <a:solidFill>
                  <a:schemeClr val="accent6"/>
                </a:solidFill>
              </a:defRPr>
            </a:lvl2pPr>
            <a:lvl3pPr marL="88900" indent="-88900" algn="r">
              <a:spcBef>
                <a:spcPts val="0"/>
              </a:spcBef>
              <a:buClr>
                <a:schemeClr val="bg1"/>
              </a:buClr>
              <a:buFont typeface="Arial" panose="020B0604020202020204" pitchFamily="34" charset="0"/>
              <a:buChar char="•"/>
              <a:defRPr sz="1200">
                <a:solidFill>
                  <a:schemeClr val="accent6"/>
                </a:solidFill>
              </a:defRPr>
            </a:lvl3pPr>
            <a:lvl4pPr marL="0" indent="0" algn="r">
              <a:spcBef>
                <a:spcPts val="0"/>
              </a:spcBef>
              <a:buNone/>
              <a:defRPr sz="1200">
                <a:solidFill>
                  <a:schemeClr val="accent6"/>
                </a:solidFill>
              </a:defRPr>
            </a:lvl4pPr>
            <a:lvl5pPr marL="0" indent="0" algn="r">
              <a:spcBef>
                <a:spcPts val="0"/>
              </a:spcBef>
              <a:buNone/>
              <a:defRPr sz="1200">
                <a:solidFill>
                  <a:schemeClr val="accent6"/>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3"/>
          <p:cNvSpPr>
            <a:spLocks noGrp="1"/>
          </p:cNvSpPr>
          <p:nvPr>
            <p:ph type="body" sz="quarter" idx="16"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37917301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0 - Question Reponse ">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3" name="ZoneTexte 22"/>
          <p:cNvSpPr txBox="1"/>
          <p:nvPr userDrawn="1"/>
        </p:nvSpPr>
        <p:spPr>
          <a:xfrm>
            <a:off x="3155797"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 name="Espace réservé du contenu 2"/>
          <p:cNvSpPr>
            <a:spLocks noGrp="1"/>
          </p:cNvSpPr>
          <p:nvPr>
            <p:ph idx="1"/>
          </p:nvPr>
        </p:nvSpPr>
        <p:spPr>
          <a:xfrm>
            <a:off x="847977" y="1228551"/>
            <a:ext cx="5616000"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4" name="ZoneTexte 13"/>
          <p:cNvSpPr txBox="1"/>
          <p:nvPr userDrawn="1"/>
        </p:nvSpPr>
        <p:spPr>
          <a:xfrm>
            <a:off x="628174" y="38973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19" name="ZoneTexte 18"/>
          <p:cNvSpPr txBox="1"/>
          <p:nvPr userDrawn="1"/>
        </p:nvSpPr>
        <p:spPr>
          <a:xfrm>
            <a:off x="5761683" y="244790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20" name="Espace réservé du contenu 2"/>
          <p:cNvSpPr>
            <a:spLocks noGrp="1"/>
          </p:cNvSpPr>
          <p:nvPr>
            <p:ph idx="13"/>
          </p:nvPr>
        </p:nvSpPr>
        <p:spPr>
          <a:xfrm>
            <a:off x="5117690" y="3575055"/>
            <a:ext cx="6382639" cy="2242157"/>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3"/>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68840128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1 - Question Repons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Rectangle 34"/>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7"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8"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9" name="Connecteur droit 38"/>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270619"/>
            <a:ext cx="2426034" cy="1120878"/>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ZoneTexte 28"/>
          <p:cNvSpPr txBox="1"/>
          <p:nvPr userDrawn="1"/>
        </p:nvSpPr>
        <p:spPr>
          <a:xfrm>
            <a:off x="5628576"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30" name="Espace réservé du contenu 2"/>
          <p:cNvSpPr>
            <a:spLocks noGrp="1"/>
          </p:cNvSpPr>
          <p:nvPr>
            <p:ph idx="1"/>
          </p:nvPr>
        </p:nvSpPr>
        <p:spPr>
          <a:xfrm>
            <a:off x="2799567" y="1230798"/>
            <a:ext cx="6592867"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2"/>
              </a:buBlip>
              <a:defRPr sz="1800">
                <a:solidFill>
                  <a:schemeClr val="accent6"/>
                </a:solidFill>
              </a:defRPr>
            </a:lvl5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33" name="Espace réservé du contenu 2"/>
          <p:cNvSpPr>
            <a:spLocks noGrp="1"/>
          </p:cNvSpPr>
          <p:nvPr>
            <p:ph idx="13"/>
          </p:nvPr>
        </p:nvSpPr>
        <p:spPr>
          <a:xfrm>
            <a:off x="5117690" y="3451123"/>
            <a:ext cx="4364172" cy="2743208"/>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3"/>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03034948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4060" b="3932"/>
          <a:stretch/>
        </p:blipFill>
        <p:spPr>
          <a:xfrm>
            <a:off x="-127977" y="-19050"/>
            <a:ext cx="12281653" cy="6903832"/>
          </a:xfrm>
          <a:prstGeom prst="rect">
            <a:avLst/>
          </a:prstGeom>
        </p:spPr>
      </p:pic>
      <p:sp>
        <p:nvSpPr>
          <p:cNvPr id="9" name="Rectangle 10"/>
          <p:cNvSpPr/>
          <p:nvPr userDrawn="1"/>
        </p:nvSpPr>
        <p:spPr>
          <a:xfrm>
            <a:off x="2200534" y="-12034"/>
            <a:ext cx="9991466"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10" name="Espace réservé du pied de page 3"/>
          <p:cNvSpPr>
            <a:spLocks noGrp="1"/>
          </p:cNvSpPr>
          <p:nvPr>
            <p:ph type="ftr" sz="quarter" idx="11"/>
          </p:nvPr>
        </p:nvSpPr>
        <p:spPr>
          <a:xfrm>
            <a:off x="4038600" y="6356350"/>
            <a:ext cx="4114800" cy="365125"/>
          </a:xfrm>
          <a:prstGeom prst="rect">
            <a:avLst/>
          </a:prstGeom>
        </p:spPr>
        <p:txBody>
          <a:bodyPr/>
          <a:lstStyle/>
          <a:p>
            <a:r>
              <a:rPr lang="fr-FR" dirty="0">
                <a:solidFill>
                  <a:prstClr val="black"/>
                </a:solidFill>
              </a:rPr>
              <a:t>Titre de la présentation</a:t>
            </a:r>
          </a:p>
        </p:txBody>
      </p:sp>
      <p:sp>
        <p:nvSpPr>
          <p:cNvPr id="11" name="Espace réservé du numéro de diapositive 4"/>
          <p:cNvSpPr>
            <a:spLocks noGrp="1"/>
          </p:cNvSpPr>
          <p:nvPr>
            <p:ph type="sldNum" sz="quarter" idx="12"/>
          </p:nvPr>
        </p:nvSpPr>
        <p:spPr>
          <a:xfrm>
            <a:off x="8610600" y="6356350"/>
            <a:ext cx="2743200" cy="365125"/>
          </a:xfrm>
          <a:prstGeom prst="rect">
            <a:avLst/>
          </a:prstGeom>
        </p:spPr>
        <p:txBody>
          <a:bodyPr/>
          <a:lstStyle/>
          <a:p>
            <a:fld id="{87590C25-3C2D-40D7-9CB5-90AD7B210833}" type="slidenum">
              <a:rPr lang="fr-FR" smtClean="0">
                <a:solidFill>
                  <a:prstClr val="black"/>
                </a:solidFill>
              </a:rPr>
              <a:pPr/>
              <a:t>‹N°›</a:t>
            </a:fld>
            <a:endParaRPr lang="fr-FR">
              <a:solidFill>
                <a:prstClr val="black"/>
              </a:solidFill>
            </a:endParaRPr>
          </a:p>
        </p:txBody>
      </p:sp>
      <p:sp>
        <p:nvSpPr>
          <p:cNvPr id="13" name="Shape 40"/>
          <p:cNvSpPr/>
          <p:nvPr userDrawn="1"/>
        </p:nvSpPr>
        <p:spPr>
          <a:xfrm>
            <a:off x="-127977" y="-28933"/>
            <a:ext cx="1231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28919967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2 - Citation">
    <p:spTree>
      <p:nvGrpSpPr>
        <p:cNvPr id="1" name=""/>
        <p:cNvGrpSpPr/>
        <p:nvPr/>
      </p:nvGrpSpPr>
      <p:grpSpPr>
        <a:xfrm>
          <a:off x="0" y="0"/>
          <a:ext cx="0" cy="0"/>
          <a:chOff x="0" y="0"/>
          <a:chExt cx="0" cy="0"/>
        </a:xfrm>
      </p:grpSpPr>
      <p:sp>
        <p:nvSpPr>
          <p:cNvPr id="20" name="Rectangle 19"/>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1"/>
            <a:ext cx="2426034" cy="654376"/>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Espace réservé du contenu 2"/>
          <p:cNvSpPr>
            <a:spLocks noGrp="1"/>
          </p:cNvSpPr>
          <p:nvPr>
            <p:ph idx="13"/>
          </p:nvPr>
        </p:nvSpPr>
        <p:spPr>
          <a:xfrm>
            <a:off x="2995308" y="2094272"/>
            <a:ext cx="4822722" cy="2448232"/>
          </a:xfrm>
        </p:spPr>
        <p:txBody>
          <a:bodyPr anchor="ctr">
            <a:normAutofit/>
          </a:bodyPr>
          <a:lstStyle>
            <a:lvl1pPr marL="0" indent="0">
              <a:lnSpc>
                <a:spcPct val="120000"/>
              </a:lnSpc>
              <a:buNone/>
              <a:defRPr sz="2000" b="0" i="1">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355600" indent="-177800">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5" name="ZoneTexte 24"/>
          <p:cNvSpPr txBox="1"/>
          <p:nvPr userDrawn="1"/>
        </p:nvSpPr>
        <p:spPr>
          <a:xfrm>
            <a:off x="2771624" y="1213009"/>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6" name="ZoneTexte 25"/>
          <p:cNvSpPr txBox="1"/>
          <p:nvPr userDrawn="1"/>
        </p:nvSpPr>
        <p:spPr>
          <a:xfrm>
            <a:off x="7140322" y="4038058"/>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7" name="Espace réservé pour une image  20"/>
          <p:cNvSpPr>
            <a:spLocks noGrp="1"/>
          </p:cNvSpPr>
          <p:nvPr>
            <p:ph type="pic" sz="quarter" idx="14"/>
          </p:nvPr>
        </p:nvSpPr>
        <p:spPr>
          <a:xfrm>
            <a:off x="8761262" y="804582"/>
            <a:ext cx="3430738" cy="4932538"/>
          </a:xfrm>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9858895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3 - Fiche Contact">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ZoneTexte 23"/>
          <p:cNvSpPr txBox="1"/>
          <p:nvPr userDrawn="1"/>
        </p:nvSpPr>
        <p:spPr>
          <a:xfrm>
            <a:off x="5872416" y="2464329"/>
            <a:ext cx="1000360" cy="2367178"/>
          </a:xfrm>
          <a:prstGeom prst="rect">
            <a:avLst/>
          </a:prstGeom>
          <a:noFill/>
        </p:spPr>
        <p:txBody>
          <a:bodyPr wrap="square" rtlCol="0" anchor="ctr">
            <a:noAutofit/>
          </a:bodyPr>
          <a:lstStyle/>
          <a:p>
            <a:pPr algn="ctr"/>
            <a:r>
              <a:rPr lang="fr-FR" sz="15000">
                <a:solidFill>
                  <a:prstClr val="black">
                    <a:lumMod val="85000"/>
                    <a:lumOff val="15000"/>
                  </a:prstClr>
                </a:solidFill>
                <a:cs typeface="Arial" panose="020B0604020202020204" pitchFamily="34" charset="0"/>
              </a:rPr>
              <a:t>@</a:t>
            </a:r>
            <a:endParaRPr lang="fr-FR" sz="15000" dirty="0">
              <a:solidFill>
                <a:prstClr val="black">
                  <a:lumMod val="85000"/>
                  <a:lumOff val="15000"/>
                </a:prstClr>
              </a:solidFill>
            </a:endParaRPr>
          </a:p>
        </p:txBody>
      </p:sp>
      <p:sp>
        <p:nvSpPr>
          <p:cNvPr id="19" name="Rectangle 18"/>
          <p:cNvSpPr/>
          <p:nvPr userDrawn="1"/>
        </p:nvSpPr>
        <p:spPr>
          <a:xfrm>
            <a:off x="9765967" y="4907280"/>
            <a:ext cx="2426034" cy="1484217"/>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3094326" y="102428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0"/>
            <a:ext cx="2431675" cy="3207284"/>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u texte 3"/>
          <p:cNvSpPr>
            <a:spLocks noGrp="1"/>
          </p:cNvSpPr>
          <p:nvPr>
            <p:ph type="body" sz="quarter" idx="13"/>
          </p:nvPr>
        </p:nvSpPr>
        <p:spPr>
          <a:xfrm>
            <a:off x="3094325" y="2026285"/>
            <a:ext cx="6324917" cy="1180998"/>
          </a:xfrm>
        </p:spPr>
        <p:txBody>
          <a:bodyPr anchor="b"/>
          <a:lstStyle>
            <a:lvl1pPr marL="0" indent="0">
              <a:buFontTx/>
              <a:buNone/>
              <a:defRPr>
                <a:solidFill>
                  <a:schemeClr val="accent6"/>
                </a:solidFill>
              </a:defRPr>
            </a:lvl1pPr>
          </a:lstStyle>
          <a:p>
            <a:pPr lvl="0"/>
            <a:r>
              <a:rPr lang="fr-FR"/>
              <a:t>Modifier les styles du texte du masque</a:t>
            </a:r>
          </a:p>
        </p:txBody>
      </p:sp>
      <p:sp>
        <p:nvSpPr>
          <p:cNvPr id="6" name="Espace réservé du texte 5"/>
          <p:cNvSpPr>
            <a:spLocks noGrp="1"/>
          </p:cNvSpPr>
          <p:nvPr>
            <p:ph type="body" sz="quarter" idx="14"/>
          </p:nvPr>
        </p:nvSpPr>
        <p:spPr>
          <a:xfrm>
            <a:off x="4586605" y="3383598"/>
            <a:ext cx="5060314" cy="2712402"/>
          </a:xfrm>
        </p:spPr>
        <p:txBody>
          <a:bodyPr>
            <a:normAutofit/>
          </a:bodyPr>
          <a:lstStyle>
            <a:lvl1pPr marL="0" marR="0" indent="0" algn="l" defTabSz="914400" rtl="0" eaLnBrk="1" fontAlgn="auto" latinLnBrk="0" hangingPunct="1">
              <a:lnSpc>
                <a:spcPct val="150000"/>
              </a:lnSpc>
              <a:spcBef>
                <a:spcPts val="1000"/>
              </a:spcBef>
              <a:spcAft>
                <a:spcPts val="0"/>
              </a:spcAft>
              <a:buClrTx/>
              <a:buSzPct val="60000"/>
              <a:buFontTx/>
              <a:buNone/>
              <a:tabLst/>
              <a:defRPr sz="2000" b="0">
                <a:solidFill>
                  <a:schemeClr val="accent6"/>
                </a:solidFill>
              </a:defRPr>
            </a:lvl1pPr>
            <a:lvl2pPr marL="457200" indent="0">
              <a:lnSpc>
                <a:spcPct val="150000"/>
              </a:lnSpc>
              <a:buFontTx/>
              <a:buNone/>
              <a:defRPr sz="1800" b="0">
                <a:solidFill>
                  <a:schemeClr val="accent6"/>
                </a:solidFill>
              </a:defRPr>
            </a:lvl2pPr>
            <a:lvl3pPr marL="914400" indent="0">
              <a:lnSpc>
                <a:spcPct val="150000"/>
              </a:lnSpc>
              <a:buFontTx/>
              <a:buNone/>
              <a:defRPr sz="1600" b="0">
                <a:solidFill>
                  <a:schemeClr val="accent6"/>
                </a:solidFill>
              </a:defRPr>
            </a:lvl3pPr>
            <a:lvl4pPr marL="1371600" indent="0">
              <a:lnSpc>
                <a:spcPct val="150000"/>
              </a:lnSpc>
              <a:buFontTx/>
              <a:buNone/>
              <a:defRPr sz="1400" b="0">
                <a:solidFill>
                  <a:schemeClr val="accent6"/>
                </a:solidFill>
              </a:defRPr>
            </a:lvl4pPr>
            <a:lvl5pPr marL="1828800" indent="0">
              <a:lnSpc>
                <a:spcPct val="150000"/>
              </a:lnSpc>
              <a:buFontTx/>
              <a:buNone/>
              <a:defRPr sz="1400" b="0">
                <a:solidFill>
                  <a:schemeClr val="accent6"/>
                </a:solidFill>
              </a:defRPr>
            </a:lvl5pPr>
          </a:lstStyle>
          <a:p>
            <a:pPr lvl="0"/>
            <a:r>
              <a:rPr lang="fr-FR"/>
              <a:t>Modifier les styles du texte du masque</a:t>
            </a:r>
          </a:p>
          <a:p>
            <a:pPr lvl="1"/>
            <a:r>
              <a:rPr lang="fr-FR"/>
              <a:t>Deuxième niveau</a:t>
            </a:r>
          </a:p>
        </p:txBody>
      </p:sp>
      <p:sp>
        <p:nvSpPr>
          <p:cNvPr id="26" name="Shape 40"/>
          <p:cNvSpPr/>
          <p:nvPr userDrawn="1"/>
        </p:nvSpPr>
        <p:spPr>
          <a:xfrm>
            <a:off x="3094326" y="2159997"/>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313780891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 - Diapositive de fin">
    <p:bg>
      <p:bgPr>
        <a:solidFill>
          <a:schemeClr val="bg1"/>
        </a:solidFill>
        <a:effectLst/>
      </p:bgPr>
    </p:bg>
    <p:spTree>
      <p:nvGrpSpPr>
        <p:cNvPr id="1" name=""/>
        <p:cNvGrpSpPr/>
        <p:nvPr/>
      </p:nvGrpSpPr>
      <p:grpSpPr>
        <a:xfrm>
          <a:off x="0" y="0"/>
          <a:ext cx="0" cy="0"/>
          <a:chOff x="0" y="0"/>
          <a:chExt cx="0" cy="0"/>
        </a:xfrm>
      </p:grpSpPr>
      <p:sp>
        <p:nvSpPr>
          <p:cNvPr id="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grpSp>
        <p:nvGrpSpPr>
          <p:cNvPr id="15" name="Grouper 14"/>
          <p:cNvGrpSpPr/>
          <p:nvPr userDrawn="1"/>
        </p:nvGrpSpPr>
        <p:grpSpPr>
          <a:xfrm>
            <a:off x="5220307" y="5343896"/>
            <a:ext cx="1760540" cy="285496"/>
            <a:chOff x="3845754" y="4235665"/>
            <a:chExt cx="3167273" cy="513619"/>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13" name="Imag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14" name="Imag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16" name="ZoneTexte 15"/>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grpSp>
        <p:nvGrpSpPr>
          <p:cNvPr id="43" name="Group 4"/>
          <p:cNvGrpSpPr>
            <a:grpSpLocks noChangeAspect="1"/>
          </p:cNvGrpSpPr>
          <p:nvPr userDrawn="1"/>
        </p:nvGrpSpPr>
        <p:grpSpPr bwMode="auto">
          <a:xfrm>
            <a:off x="3033253" y="2894019"/>
            <a:ext cx="6125496" cy="914648"/>
            <a:chOff x="-101" y="1574"/>
            <a:chExt cx="7849" cy="1172"/>
          </a:xfrm>
        </p:grpSpPr>
        <p:sp>
          <p:nvSpPr>
            <p:cNvPr id="44"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5"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6"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7"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8"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9"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0"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1"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2"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3"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4"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5"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6"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7"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8"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9"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0"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1"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2"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3"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4"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5"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6"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7"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8"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Tree>
    <p:extLst>
      <p:ext uri="{BB962C8B-B14F-4D97-AF65-F5344CB8AC3E}">
        <p14:creationId xmlns:p14="http://schemas.microsoft.com/office/powerpoint/2010/main" val="18366061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3 - Diapositive de fin 2">
    <p:spTree>
      <p:nvGrpSpPr>
        <p:cNvPr id="1" name=""/>
        <p:cNvGrpSpPr/>
        <p:nvPr/>
      </p:nvGrpSpPr>
      <p:grpSpPr>
        <a:xfrm>
          <a:off x="0" y="0"/>
          <a:ext cx="0" cy="0"/>
          <a:chOff x="0" y="0"/>
          <a:chExt cx="0" cy="0"/>
        </a:xfrm>
      </p:grpSpPr>
      <p:sp>
        <p:nvSpPr>
          <p:cNvPr id="44" name="Rectangle 43"/>
          <p:cNvSpPr/>
          <p:nvPr userDrawn="1"/>
        </p:nvSpPr>
        <p:spPr>
          <a:xfrm>
            <a:off x="0" y="0"/>
            <a:ext cx="12192001"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 name="Group 4"/>
          <p:cNvGrpSpPr>
            <a:grpSpLocks noChangeAspect="1"/>
          </p:cNvGrpSpPr>
          <p:nvPr userDrawn="1"/>
        </p:nvGrpSpPr>
        <p:grpSpPr bwMode="auto">
          <a:xfrm>
            <a:off x="3033253" y="2894019"/>
            <a:ext cx="6125496" cy="914648"/>
            <a:chOff x="-101" y="1574"/>
            <a:chExt cx="7849" cy="1172"/>
          </a:xfrm>
        </p:grpSpPr>
        <p:sp>
          <p:nvSpPr>
            <p:cNvPr id="6"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7"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1"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2"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2"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3"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4"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5"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6"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7"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8"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9"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0"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1"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2"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3"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4"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5"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6"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7"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8"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9"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0"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1"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2"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
        <p:nvSpPr>
          <p:cNvPr id="43" name="Rectangle 42"/>
          <p:cNvSpPr/>
          <p:nvPr userDrawn="1"/>
        </p:nvSpPr>
        <p:spPr>
          <a:xfrm>
            <a:off x="0" y="-1"/>
            <a:ext cx="2431675" cy="4536000"/>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userDrawn="1"/>
        </p:nvSpPr>
        <p:spPr>
          <a:xfrm>
            <a:off x="9765967" y="4557252"/>
            <a:ext cx="2426034" cy="2300748"/>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6" name="Grouper 45"/>
          <p:cNvGrpSpPr/>
          <p:nvPr userDrawn="1"/>
        </p:nvGrpSpPr>
        <p:grpSpPr>
          <a:xfrm>
            <a:off x="5220307" y="5343896"/>
            <a:ext cx="1760540" cy="285496"/>
            <a:chOff x="3845754" y="4235665"/>
            <a:chExt cx="3167273" cy="513619"/>
          </a:xfrm>
        </p:grpSpPr>
        <p:pic>
          <p:nvPicPr>
            <p:cNvPr id="47" name="Imag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48" name="Image 4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49" name="Image 4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50" name="Image 4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51" name="ZoneTexte 50"/>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spTree>
    <p:extLst>
      <p:ext uri="{BB962C8B-B14F-4D97-AF65-F5344CB8AC3E}">
        <p14:creationId xmlns:p14="http://schemas.microsoft.com/office/powerpoint/2010/main" val="365549219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4 - Vid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52157899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4 - Titre et contenu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91919"/>
              </a:solidFill>
            </a:endParaRPr>
          </a:p>
        </p:txBody>
      </p:sp>
      <p:sp>
        <p:nvSpPr>
          <p:cNvPr id="4"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accent6"/>
                </a:solidFill>
              </a:defRPr>
            </a:lvl1p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pasted-image.pdf"/>
          <p:cNvPicPr/>
          <p:nvPr userDrawn="1"/>
        </p:nvPicPr>
        <p:blipFill>
          <a:blip r:embed="rId2"/>
          <a:stretch>
            <a:fillRect/>
          </a:stretch>
        </p:blipFill>
        <p:spPr>
          <a:xfrm>
            <a:off x="817550" y="6534479"/>
            <a:ext cx="1210283" cy="180537"/>
          </a:xfrm>
          <a:prstGeom prst="rect">
            <a:avLst/>
          </a:prstGeom>
          <a:ln w="12700">
            <a:miter lim="400000"/>
          </a:ln>
        </p:spPr>
      </p:pic>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838200" y="1624013"/>
            <a:ext cx="10515600"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8311562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de section 01">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653079"/>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09040906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62"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75450190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0_Disposition personnalisée">
    <p:spTree>
      <p:nvGrpSpPr>
        <p:cNvPr id="1" name=""/>
        <p:cNvGrpSpPr/>
        <p:nvPr/>
      </p:nvGrpSpPr>
      <p:grpSpPr>
        <a:xfrm>
          <a:off x="0" y="0"/>
          <a:ext cx="0" cy="0"/>
          <a:chOff x="0" y="0"/>
          <a:chExt cx="0" cy="0"/>
        </a:xfrm>
      </p:grpSpPr>
      <p:sp>
        <p:nvSpPr>
          <p:cNvPr id="5"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6"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10" name="Shape 40"/>
          <p:cNvSpPr/>
          <p:nvPr userDrawn="1"/>
        </p:nvSpPr>
        <p:spPr>
          <a:xfrm>
            <a:off x="-4925" y="1169956"/>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1"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12"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
        <p:nvSpPr>
          <p:cNvPr id="13"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14"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15" name="Rectangle 14"/>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6" name="Rectangle 15"/>
          <p:cNvSpPr/>
          <p:nvPr userDrawn="1"/>
        </p:nvSpPr>
        <p:spPr>
          <a:xfrm>
            <a:off x="7754251" y="20886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18" name="Connecteur droit 17"/>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19" name="Rectangle 18"/>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Rectangle 19"/>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userDrawn="1"/>
        </p:nvSpPr>
        <p:spPr>
          <a:xfrm>
            <a:off x="10230536" y="3352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a:t>
            </a:r>
          </a:p>
        </p:txBody>
      </p:sp>
    </p:spTree>
    <p:extLst>
      <p:ext uri="{BB962C8B-B14F-4D97-AF65-F5344CB8AC3E}">
        <p14:creationId xmlns:p14="http://schemas.microsoft.com/office/powerpoint/2010/main" val="102033692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4"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5"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6"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11"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12"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13" name="Rectangle 12"/>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Rectangle 14"/>
          <p:cNvSpPr/>
          <p:nvPr userDrawn="1"/>
        </p:nvSpPr>
        <p:spPr>
          <a:xfrm>
            <a:off x="7754251" y="20886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18" name="Connecteur droit 17"/>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17" name="Rectangle 16"/>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userDrawn="1"/>
        </p:nvSpPr>
        <p:spPr>
          <a:xfrm>
            <a:off x="10313745" y="341481"/>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a:t>
            </a:r>
          </a:p>
        </p:txBody>
      </p:sp>
      <p:sp>
        <p:nvSpPr>
          <p:cNvPr id="2" name="Rectangle 1"/>
          <p:cNvSpPr/>
          <p:nvPr userDrawn="1"/>
        </p:nvSpPr>
        <p:spPr>
          <a:xfrm>
            <a:off x="-2742" y="218489"/>
            <a:ext cx="2124000" cy="792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2" name="Shape 40"/>
          <p:cNvSpPr/>
          <p:nvPr userDrawn="1"/>
        </p:nvSpPr>
        <p:spPr>
          <a:xfrm>
            <a:off x="0" y="908661"/>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3" name="Rectangle 22"/>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Titre 1"/>
          <p:cNvSpPr txBox="1">
            <a:spLocks/>
          </p:cNvSpPr>
          <p:nvPr userDrawn="1"/>
        </p:nvSpPr>
        <p:spPr>
          <a:xfrm>
            <a:off x="22154" y="331733"/>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Présentation de </a:t>
            </a:r>
            <a:r>
              <a:rPr lang="fr-FR" sz="1500" dirty="0" err="1">
                <a:solidFill>
                  <a:prstClr val="black"/>
                </a:solidFill>
                <a:latin typeface="Century" panose="02040604050505020304" pitchFamily="18" charset="0"/>
              </a:rPr>
              <a:t>Sopra</a:t>
            </a:r>
            <a:r>
              <a:rPr lang="fr-FR" sz="1500" dirty="0">
                <a:solidFill>
                  <a:prstClr val="black"/>
                </a:solidFill>
                <a:latin typeface="Century" panose="02040604050505020304" pitchFamily="18" charset="0"/>
              </a:rPr>
              <a:t> Banking Software</a:t>
            </a:r>
          </a:p>
        </p:txBody>
      </p:sp>
      <p:sp>
        <p:nvSpPr>
          <p:cNvPr id="2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Tree>
    <p:extLst>
      <p:ext uri="{BB962C8B-B14F-4D97-AF65-F5344CB8AC3E}">
        <p14:creationId xmlns:p14="http://schemas.microsoft.com/office/powerpoint/2010/main" val="105874456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Disposition personnalisée">
    <p:spTree>
      <p:nvGrpSpPr>
        <p:cNvPr id="1" name=""/>
        <p:cNvGrpSpPr/>
        <p:nvPr/>
      </p:nvGrpSpPr>
      <p:grpSpPr>
        <a:xfrm>
          <a:off x="0" y="0"/>
          <a:ext cx="0" cy="0"/>
          <a:chOff x="0" y="0"/>
          <a:chExt cx="0" cy="0"/>
        </a:xfrm>
      </p:grpSpPr>
      <p:sp>
        <p:nvSpPr>
          <p:cNvPr id="36"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37"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38"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0"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42"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44"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45"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46" name="Rectangle 45"/>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Rectangle 46"/>
          <p:cNvSpPr/>
          <p:nvPr userDrawn="1"/>
        </p:nvSpPr>
        <p:spPr>
          <a:xfrm>
            <a:off x="7754251" y="20886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8" name="Rectangle 47"/>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49" name="Connecteur droit 48"/>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50" name="Rectangle 49"/>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Rectangle 1"/>
          <p:cNvSpPr/>
          <p:nvPr userDrawn="1"/>
        </p:nvSpPr>
        <p:spPr>
          <a:xfrm>
            <a:off x="10253396" y="203902"/>
            <a:ext cx="1937620" cy="7601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3" name="Titre 1"/>
          <p:cNvSpPr txBox="1">
            <a:spLocks/>
          </p:cNvSpPr>
          <p:nvPr userDrawn="1"/>
        </p:nvSpPr>
        <p:spPr>
          <a:xfrm>
            <a:off x="10215706" y="354518"/>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Conclusion et perspectives</a:t>
            </a:r>
          </a:p>
        </p:txBody>
      </p:sp>
      <p:sp>
        <p:nvSpPr>
          <p:cNvPr id="54" name="Shape 40"/>
          <p:cNvSpPr/>
          <p:nvPr userDrawn="1"/>
        </p:nvSpPr>
        <p:spPr>
          <a:xfrm>
            <a:off x="10243826" y="918286"/>
            <a:ext cx="194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55" name="Rectangle 54"/>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Tree>
    <p:extLst>
      <p:ext uri="{BB962C8B-B14F-4D97-AF65-F5344CB8AC3E}">
        <p14:creationId xmlns:p14="http://schemas.microsoft.com/office/powerpoint/2010/main" val="134409768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7_Disposition personnalisée">
    <p:spTree>
      <p:nvGrpSpPr>
        <p:cNvPr id="1" name=""/>
        <p:cNvGrpSpPr/>
        <p:nvPr/>
      </p:nvGrpSpPr>
      <p:grpSpPr>
        <a:xfrm>
          <a:off x="0" y="0"/>
          <a:ext cx="0" cy="0"/>
          <a:chOff x="0" y="0"/>
          <a:chExt cx="0" cy="0"/>
        </a:xfrm>
      </p:grpSpPr>
      <p:sp>
        <p:nvSpPr>
          <p:cNvPr id="20"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21"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22"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6" name="Titre 1"/>
          <p:cNvSpPr txBox="1">
            <a:spLocks/>
          </p:cNvSpPr>
          <p:nvPr userDrawn="1"/>
        </p:nvSpPr>
        <p:spPr>
          <a:xfrm>
            <a:off x="2848944" y="326840"/>
            <a:ext cx="2225701"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191919"/>
                </a:solidFill>
                <a:latin typeface="Century" panose="02040604050505020304" pitchFamily="18" charset="0"/>
              </a:rPr>
              <a:t>Contexte générale du projet</a:t>
            </a:r>
          </a:p>
        </p:txBody>
      </p:sp>
      <p:sp>
        <p:nvSpPr>
          <p:cNvPr id="30" name="Rectangle 29"/>
          <p:cNvSpPr/>
          <p:nvPr userDrawn="1"/>
        </p:nvSpPr>
        <p:spPr>
          <a:xfrm>
            <a:off x="5141379"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Rectangle 30"/>
          <p:cNvSpPr/>
          <p:nvPr userDrawn="1"/>
        </p:nvSpPr>
        <p:spPr>
          <a:xfrm>
            <a:off x="7425184" y="21460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2" name="Rectangle 31"/>
          <p:cNvSpPr/>
          <p:nvPr userDrawn="1"/>
        </p:nvSpPr>
        <p:spPr>
          <a:xfrm>
            <a:off x="9585162" y="2184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userDrawn="1"/>
        </p:nvSpPr>
        <p:spPr>
          <a:xfrm>
            <a:off x="2716273"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34" name="Connecteur droit 33"/>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pic>
        <p:nvPicPr>
          <p:cNvPr id="38" name="Image 37"/>
          <p:cNvPicPr>
            <a:picLocks noChangeAspect="1"/>
          </p:cNvPicPr>
          <p:nvPr userDrawn="1"/>
        </p:nvPicPr>
        <p:blipFill rotWithShape="1">
          <a:blip r:embed="rId2">
            <a:extLst>
              <a:ext uri="{28A0092B-C50C-407E-A947-70E740481C1C}">
                <a14:useLocalDpi xmlns:a14="http://schemas.microsoft.com/office/drawing/2010/main" val="0"/>
              </a:ext>
            </a:extLst>
          </a:blip>
          <a:srcRect t="-2007" r="77606" b="-2"/>
          <a:stretch/>
        </p:blipFill>
        <p:spPr>
          <a:xfrm>
            <a:off x="-14048" y="214603"/>
            <a:ext cx="2730321" cy="759580"/>
          </a:xfrm>
          <a:prstGeom prst="rect">
            <a:avLst/>
          </a:prstGeom>
        </p:spPr>
      </p:pic>
      <p:pic>
        <p:nvPicPr>
          <p:cNvPr id="41" name="Image 40"/>
          <p:cNvPicPr>
            <a:picLocks noChangeAspect="1"/>
          </p:cNvPicPr>
          <p:nvPr userDrawn="1"/>
        </p:nvPicPr>
        <p:blipFill rotWithShape="1">
          <a:blip r:embed="rId2">
            <a:extLst>
              <a:ext uri="{28A0092B-C50C-407E-A947-70E740481C1C}">
                <a14:useLocalDpi xmlns:a14="http://schemas.microsoft.com/office/drawing/2010/main" val="0"/>
              </a:ext>
            </a:extLst>
          </a:blip>
          <a:srcRect l="42533" t="-742" r="39309" b="2454"/>
          <a:stretch/>
        </p:blipFill>
        <p:spPr>
          <a:xfrm>
            <a:off x="5207316" y="222760"/>
            <a:ext cx="2213811" cy="709863"/>
          </a:xfrm>
          <a:prstGeom prst="rect">
            <a:avLst/>
          </a:prstGeom>
        </p:spPr>
      </p:pic>
      <p:pic>
        <p:nvPicPr>
          <p:cNvPr id="43" name="Image 42"/>
          <p:cNvPicPr>
            <a:picLocks noChangeAspect="1"/>
          </p:cNvPicPr>
          <p:nvPr userDrawn="1"/>
        </p:nvPicPr>
        <p:blipFill rotWithShape="1">
          <a:blip r:embed="rId2">
            <a:extLst>
              <a:ext uri="{28A0092B-C50C-407E-A947-70E740481C1C}">
                <a14:useLocalDpi xmlns:a14="http://schemas.microsoft.com/office/drawing/2010/main" val="0"/>
              </a:ext>
            </a:extLst>
          </a:blip>
          <a:srcRect l="79046" r="-64"/>
          <a:stretch/>
        </p:blipFill>
        <p:spPr>
          <a:xfrm>
            <a:off x="9639614" y="237464"/>
            <a:ext cx="2553992" cy="732064"/>
          </a:xfrm>
          <a:prstGeom prst="rect">
            <a:avLst/>
          </a:prstGeom>
        </p:spPr>
      </p:pic>
      <p:pic>
        <p:nvPicPr>
          <p:cNvPr id="44" name="Image 43"/>
          <p:cNvPicPr>
            <a:picLocks noChangeAspect="1"/>
          </p:cNvPicPr>
          <p:nvPr userDrawn="1"/>
        </p:nvPicPr>
        <p:blipFill rotWithShape="1">
          <a:blip r:embed="rId2">
            <a:extLst>
              <a:ext uri="{28A0092B-C50C-407E-A947-70E740481C1C}">
                <a14:useLocalDpi xmlns:a14="http://schemas.microsoft.com/office/drawing/2010/main" val="0"/>
              </a:ext>
            </a:extLst>
          </a:blip>
          <a:srcRect l="61382" r="21349"/>
          <a:stretch/>
        </p:blipFill>
        <p:spPr>
          <a:xfrm>
            <a:off x="7470903" y="237463"/>
            <a:ext cx="2105526" cy="722227"/>
          </a:xfrm>
          <a:prstGeom prst="rect">
            <a:avLst/>
          </a:prstGeom>
        </p:spPr>
      </p:pic>
      <p:sp>
        <p:nvSpPr>
          <p:cNvPr id="45" name="Titre 1"/>
          <p:cNvSpPr txBox="1">
            <a:spLocks/>
          </p:cNvSpPr>
          <p:nvPr userDrawn="1"/>
        </p:nvSpPr>
        <p:spPr>
          <a:xfrm>
            <a:off x="149794" y="362757"/>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47" name="Titre 1"/>
          <p:cNvSpPr txBox="1">
            <a:spLocks/>
          </p:cNvSpPr>
          <p:nvPr userDrawn="1"/>
        </p:nvSpPr>
        <p:spPr>
          <a:xfrm>
            <a:off x="7404169" y="326840"/>
            <a:ext cx="2313141"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 et modélisation</a:t>
            </a:r>
          </a:p>
        </p:txBody>
      </p:sp>
      <p:sp>
        <p:nvSpPr>
          <p:cNvPr id="48" name="Titre 1"/>
          <p:cNvSpPr txBox="1">
            <a:spLocks/>
          </p:cNvSpPr>
          <p:nvPr userDrawn="1"/>
        </p:nvSpPr>
        <p:spPr>
          <a:xfrm>
            <a:off x="5374072" y="658986"/>
            <a:ext cx="1984378" cy="193185"/>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a:p>
            <a:pPr algn="ctr"/>
            <a:endParaRPr lang="fr-FR" sz="1500" dirty="0">
              <a:solidFill>
                <a:srgbClr val="FFFFFF"/>
              </a:solidFill>
              <a:latin typeface="Century" panose="02040604050505020304" pitchFamily="18" charset="0"/>
            </a:endParaRPr>
          </a:p>
        </p:txBody>
      </p:sp>
      <p:sp>
        <p:nvSpPr>
          <p:cNvPr id="49" name="Titre 1"/>
          <p:cNvSpPr txBox="1">
            <a:spLocks/>
          </p:cNvSpPr>
          <p:nvPr userDrawn="1"/>
        </p:nvSpPr>
        <p:spPr>
          <a:xfrm>
            <a:off x="9629284" y="391931"/>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pic>
        <p:nvPicPr>
          <p:cNvPr id="50" name="Image 49"/>
          <p:cNvPicPr>
            <a:picLocks noChangeAspect="1"/>
          </p:cNvPicPr>
          <p:nvPr userDrawn="1"/>
        </p:nvPicPr>
        <p:blipFill rotWithShape="1">
          <a:blip r:embed="rId2">
            <a:extLst>
              <a:ext uri="{28A0092B-C50C-407E-A947-70E740481C1C}">
                <a14:useLocalDpi xmlns:a14="http://schemas.microsoft.com/office/drawing/2010/main" val="0"/>
              </a:ext>
            </a:extLst>
          </a:blip>
          <a:srcRect l="22796" r="57763"/>
          <a:stretch/>
        </p:blipFill>
        <p:spPr>
          <a:xfrm>
            <a:off x="2761048" y="887769"/>
            <a:ext cx="2370222" cy="45719"/>
          </a:xfrm>
          <a:prstGeom prst="rect">
            <a:avLst/>
          </a:prstGeom>
        </p:spPr>
      </p:pic>
      <p:sp>
        <p:nvSpPr>
          <p:cNvPr id="23" name="Espace réservé du pied de page 2"/>
          <p:cNvSpPr txBox="1">
            <a:spLocks/>
          </p:cNvSpPr>
          <p:nvPr userDrawn="1"/>
        </p:nvSpPr>
        <p:spPr>
          <a:xfrm>
            <a:off x="9608021" y="6415769"/>
            <a:ext cx="3521299" cy="365125"/>
          </a:xfrm>
          <a:prstGeom prst="rect">
            <a:avLst/>
          </a:prstGeom>
        </p:spPr>
        <p:txBody>
          <a:bodyPr/>
          <a:lstStyle>
            <a:defPPr lvl="0">
              <a:defRPr lang="fr-FR"/>
            </a:defPPr>
            <a:lvl1pPr marL="0" lvl="0" algn="l" defTabSz="914400" rtl="0" eaLnBrk="1" latinLnBrk="0" hangingPunct="1">
              <a:defRPr sz="14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a:solidFill>
                  <a:prstClr val="black"/>
                </a:solidFill>
              </a:rPr>
              <a:t>Projet de fin d’études</a:t>
            </a:r>
            <a:endParaRPr lang="fr-FR" dirty="0">
              <a:solidFill>
                <a:prstClr val="black"/>
              </a:solidFill>
            </a:endParaRPr>
          </a:p>
        </p:txBody>
      </p:sp>
      <p:sp>
        <p:nvSpPr>
          <p:cNvPr id="24" name="Espace réservé du numéro de diapositive 3"/>
          <p:cNvSpPr txBox="1">
            <a:spLocks/>
          </p:cNvSpPr>
          <p:nvPr userDrawn="1"/>
        </p:nvSpPr>
        <p:spPr>
          <a:xfrm>
            <a:off x="8972717" y="6415769"/>
            <a:ext cx="622044" cy="365125"/>
          </a:xfrm>
          <a:prstGeom prst="rect">
            <a:avLst/>
          </a:prstGeom>
        </p:spPr>
        <p:txBody>
          <a:bodyPr/>
          <a:lstStyle>
            <a:defPPr lvl="0">
              <a:defRPr lang="fr-FR"/>
            </a:defPPr>
            <a:lvl1pPr marL="0" lvl="0" algn="l" defTabSz="914400" rtl="0" eaLnBrk="1" latinLnBrk="0" hangingPunct="1">
              <a:defRPr sz="14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fld id="{87590C25-3C2D-40D7-9CB5-90AD7B210833}" type="slidenum">
              <a:rPr lang="fr-FR" smtClean="0">
                <a:solidFill>
                  <a:prstClr val="black"/>
                </a:solidFill>
              </a:rPr>
              <a:pPr/>
              <a:t>‹N°›</a:t>
            </a:fld>
            <a:endParaRPr lang="fr-FR" dirty="0">
              <a:solidFill>
                <a:prstClr val="black"/>
              </a:solidFill>
            </a:endParaRPr>
          </a:p>
        </p:txBody>
      </p:sp>
      <p:sp>
        <p:nvSpPr>
          <p:cNvPr id="25"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7"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37"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39"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42" name="Rectangle 41"/>
          <p:cNvSpPr/>
          <p:nvPr userDrawn="1"/>
        </p:nvSpPr>
        <p:spPr>
          <a:xfrm>
            <a:off x="7754251" y="20886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51" name="Connecteur droit 50"/>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52" name="Rectangle 51"/>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3" name="Rectangle 52"/>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4" name="Titre 1"/>
          <p:cNvSpPr txBox="1">
            <a:spLocks/>
          </p:cNvSpPr>
          <p:nvPr userDrawn="1"/>
        </p:nvSpPr>
        <p:spPr>
          <a:xfrm>
            <a:off x="10230536" y="3352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perspectives</a:t>
            </a:r>
          </a:p>
        </p:txBody>
      </p:sp>
      <p:sp>
        <p:nvSpPr>
          <p:cNvPr id="2" name="Rectangle 1"/>
          <p:cNvSpPr/>
          <p:nvPr userDrawn="1"/>
        </p:nvSpPr>
        <p:spPr>
          <a:xfrm>
            <a:off x="2164794" y="204921"/>
            <a:ext cx="1908000" cy="792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5" name="Shape 40"/>
          <p:cNvSpPr/>
          <p:nvPr userDrawn="1"/>
        </p:nvSpPr>
        <p:spPr>
          <a:xfrm>
            <a:off x="2139305" y="918285"/>
            <a:ext cx="194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56" name="Rectangle 55"/>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7" name="Rectangle 56"/>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8" name="Titre 1"/>
          <p:cNvSpPr txBox="1">
            <a:spLocks/>
          </p:cNvSpPr>
          <p:nvPr userDrawn="1"/>
        </p:nvSpPr>
        <p:spPr>
          <a:xfrm>
            <a:off x="2204667" y="367452"/>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Contexte générale du projet</a:t>
            </a:r>
          </a:p>
        </p:txBody>
      </p:sp>
      <p:sp>
        <p:nvSpPr>
          <p:cNvPr id="4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Tree>
    <p:extLst>
      <p:ext uri="{BB962C8B-B14F-4D97-AF65-F5344CB8AC3E}">
        <p14:creationId xmlns:p14="http://schemas.microsoft.com/office/powerpoint/2010/main" val="203438001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Disposition personnalisée">
    <p:spTree>
      <p:nvGrpSpPr>
        <p:cNvPr id="1" name=""/>
        <p:cNvGrpSpPr/>
        <p:nvPr/>
      </p:nvGrpSpPr>
      <p:grpSpPr>
        <a:xfrm>
          <a:off x="0" y="0"/>
          <a:ext cx="0" cy="0"/>
          <a:chOff x="0" y="0"/>
          <a:chExt cx="0" cy="0"/>
        </a:xfrm>
      </p:grpSpPr>
      <p:sp>
        <p:nvSpPr>
          <p:cNvPr id="41"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42"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43"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4"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5"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47"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50"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52" name="Rectangle 51"/>
          <p:cNvSpPr/>
          <p:nvPr userDrawn="1"/>
        </p:nvSpPr>
        <p:spPr>
          <a:xfrm>
            <a:off x="7754251" y="20886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3" name="Rectangle 52"/>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54" name="Connecteur droit 53"/>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56" name="Rectangle 55"/>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7" name="Titre 1"/>
          <p:cNvSpPr txBox="1">
            <a:spLocks/>
          </p:cNvSpPr>
          <p:nvPr userDrawn="1"/>
        </p:nvSpPr>
        <p:spPr>
          <a:xfrm>
            <a:off x="10230536" y="3352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perspectives</a:t>
            </a:r>
          </a:p>
        </p:txBody>
      </p:sp>
      <p:sp>
        <p:nvSpPr>
          <p:cNvPr id="2" name="Rectangle 1"/>
          <p:cNvSpPr/>
          <p:nvPr userDrawn="1"/>
        </p:nvSpPr>
        <p:spPr>
          <a:xfrm>
            <a:off x="4087777" y="218489"/>
            <a:ext cx="1895175"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8" name="Rectangle 57"/>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60" name="Titre 1"/>
          <p:cNvSpPr txBox="1">
            <a:spLocks/>
          </p:cNvSpPr>
          <p:nvPr userDrawn="1"/>
        </p:nvSpPr>
        <p:spPr>
          <a:xfrm>
            <a:off x="4064918" y="301037"/>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Planification et conduite de projet</a:t>
            </a:r>
          </a:p>
          <a:p>
            <a:pPr algn="ctr"/>
            <a:endParaRPr lang="fr-FR" sz="1500" dirty="0">
              <a:solidFill>
                <a:prstClr val="black"/>
              </a:solidFill>
              <a:latin typeface="Century" panose="02040604050505020304" pitchFamily="18" charset="0"/>
            </a:endParaRPr>
          </a:p>
        </p:txBody>
      </p:sp>
      <p:sp>
        <p:nvSpPr>
          <p:cNvPr id="61" name="Shape 40"/>
          <p:cNvSpPr/>
          <p:nvPr userDrawn="1"/>
        </p:nvSpPr>
        <p:spPr>
          <a:xfrm>
            <a:off x="4096745" y="907466"/>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62" name="Rectangle 61"/>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Tree>
    <p:extLst>
      <p:ext uri="{BB962C8B-B14F-4D97-AF65-F5344CB8AC3E}">
        <p14:creationId xmlns:p14="http://schemas.microsoft.com/office/powerpoint/2010/main" val="10517314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9_Disposition personnalisée">
    <p:spTree>
      <p:nvGrpSpPr>
        <p:cNvPr id="1" name=""/>
        <p:cNvGrpSpPr/>
        <p:nvPr/>
      </p:nvGrpSpPr>
      <p:grpSpPr>
        <a:xfrm>
          <a:off x="0" y="0"/>
          <a:ext cx="0" cy="0"/>
          <a:chOff x="0" y="0"/>
          <a:chExt cx="0" cy="0"/>
        </a:xfrm>
      </p:grpSpPr>
      <p:sp>
        <p:nvSpPr>
          <p:cNvPr id="55"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56"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5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58"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59"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61"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63"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64" name="Titre 1"/>
          <p:cNvSpPr txBox="1">
            <a:spLocks/>
          </p:cNvSpPr>
          <p:nvPr userDrawn="1"/>
        </p:nvSpPr>
        <p:spPr>
          <a:xfrm>
            <a:off x="7744209" y="354518"/>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 et mise en œuvre</a:t>
            </a:r>
          </a:p>
        </p:txBody>
      </p:sp>
      <p:sp>
        <p:nvSpPr>
          <p:cNvPr id="65" name="Rectangle 64"/>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67" name="Rectangle 66"/>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68" name="Connecteur droit 67"/>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70" name="Rectangle 69"/>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1" name="Titre 1"/>
          <p:cNvSpPr txBox="1">
            <a:spLocks/>
          </p:cNvSpPr>
          <p:nvPr userDrawn="1"/>
        </p:nvSpPr>
        <p:spPr>
          <a:xfrm>
            <a:off x="10230536" y="3352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perspectives</a:t>
            </a:r>
          </a:p>
        </p:txBody>
      </p:sp>
      <p:sp>
        <p:nvSpPr>
          <p:cNvPr id="2" name="Rectangle 1"/>
          <p:cNvSpPr/>
          <p:nvPr userDrawn="1"/>
        </p:nvSpPr>
        <p:spPr>
          <a:xfrm>
            <a:off x="6028671" y="203902"/>
            <a:ext cx="1725580" cy="7887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3" name="Shape 40"/>
          <p:cNvSpPr/>
          <p:nvPr userDrawn="1"/>
        </p:nvSpPr>
        <p:spPr>
          <a:xfrm>
            <a:off x="6019843" y="909297"/>
            <a:ext cx="176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75" name="Rectangle 74"/>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6" name="Rectangle 75"/>
          <p:cNvSpPr/>
          <p:nvPr userDrawn="1"/>
        </p:nvSpPr>
        <p:spPr>
          <a:xfrm>
            <a:off x="7754251" y="208864"/>
            <a:ext cx="45719" cy="7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Analyse et Conception</a:t>
            </a:r>
          </a:p>
        </p:txBody>
      </p:sp>
    </p:spTree>
    <p:extLst>
      <p:ext uri="{BB962C8B-B14F-4D97-AF65-F5344CB8AC3E}">
        <p14:creationId xmlns:p14="http://schemas.microsoft.com/office/powerpoint/2010/main" val="10861275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Disposition personnalisée">
    <p:spTree>
      <p:nvGrpSpPr>
        <p:cNvPr id="1" name=""/>
        <p:cNvGrpSpPr/>
        <p:nvPr/>
      </p:nvGrpSpPr>
      <p:grpSpPr>
        <a:xfrm>
          <a:off x="0" y="0"/>
          <a:ext cx="0" cy="0"/>
          <a:chOff x="0" y="0"/>
          <a:chExt cx="0" cy="0"/>
        </a:xfrm>
      </p:grpSpPr>
      <p:sp>
        <p:nvSpPr>
          <p:cNvPr id="24" name="Espace réservé du pied de page 2"/>
          <p:cNvSpPr>
            <a:spLocks noGrp="1"/>
          </p:cNvSpPr>
          <p:nvPr>
            <p:ph type="ftr" sz="quarter" idx="10"/>
          </p:nvPr>
        </p:nvSpPr>
        <p:spPr>
          <a:xfrm>
            <a:off x="9608021" y="6415769"/>
            <a:ext cx="3521299" cy="365125"/>
          </a:xfrm>
        </p:spPr>
        <p:txBody>
          <a:bodyPr/>
          <a:lstStyle>
            <a:lvl1pPr>
              <a:defRPr sz="1400"/>
            </a:lvl1pPr>
          </a:lstStyle>
          <a:p>
            <a:r>
              <a:rPr lang="fr-FR" dirty="0">
                <a:solidFill>
                  <a:prstClr val="black"/>
                </a:solidFill>
              </a:rPr>
              <a:t>Projet de fin d’études</a:t>
            </a:r>
          </a:p>
        </p:txBody>
      </p:sp>
      <p:sp>
        <p:nvSpPr>
          <p:cNvPr id="25" name="Espace réservé du numéro de diapositive 3"/>
          <p:cNvSpPr>
            <a:spLocks noGrp="1"/>
          </p:cNvSpPr>
          <p:nvPr>
            <p:ph type="sldNum" sz="quarter" idx="11"/>
          </p:nvPr>
        </p:nvSpPr>
        <p:spPr>
          <a:xfrm>
            <a:off x="8972717" y="6415769"/>
            <a:ext cx="622044" cy="365125"/>
          </a:xfrm>
        </p:spPr>
        <p:txBody>
          <a:bodyPr/>
          <a:lstStyle>
            <a:lvl1pPr>
              <a:defRPr sz="1400"/>
            </a:lvl1pPr>
          </a:lstStyle>
          <a:p>
            <a:fld id="{87590C25-3C2D-40D7-9CB5-90AD7B210833}" type="slidenum">
              <a:rPr lang="fr-FR" smtClean="0">
                <a:solidFill>
                  <a:prstClr val="black"/>
                </a:solidFill>
              </a:rPr>
              <a:pPr/>
              <a:t>‹N°›</a:t>
            </a:fld>
            <a:endParaRPr lang="fr-FR" dirty="0">
              <a:solidFill>
                <a:prstClr val="black"/>
              </a:solidFill>
            </a:endParaRPr>
          </a:p>
        </p:txBody>
      </p:sp>
      <p:sp>
        <p:nvSpPr>
          <p:cNvPr id="26"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7" name="Shape 40"/>
          <p:cNvSpPr/>
          <p:nvPr userDrawn="1"/>
        </p:nvSpPr>
        <p:spPr>
          <a:xfrm flipV="1">
            <a:off x="0" y="237463"/>
            <a:ext cx="12191016" cy="726542"/>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userDrawn="1"/>
        </p:nvSpPr>
        <p:spPr>
          <a:xfrm>
            <a:off x="0" y="341481"/>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Présentation de </a:t>
            </a:r>
            <a:r>
              <a:rPr lang="fr-FR" sz="1500" dirty="0" err="1">
                <a:solidFill>
                  <a:srgbClr val="FFFFFF"/>
                </a:solidFill>
                <a:latin typeface="Century" panose="02040604050505020304" pitchFamily="18" charset="0"/>
              </a:rPr>
              <a:t>Sopra</a:t>
            </a:r>
            <a:r>
              <a:rPr lang="fr-FR" sz="1500" dirty="0">
                <a:solidFill>
                  <a:srgbClr val="FFFFFF"/>
                </a:solidFill>
                <a:latin typeface="Century" panose="02040604050505020304" pitchFamily="18" charset="0"/>
              </a:rPr>
              <a:t> Banking Software</a:t>
            </a:r>
          </a:p>
        </p:txBody>
      </p:sp>
      <p:sp>
        <p:nvSpPr>
          <p:cNvPr id="30" name="Titre 1"/>
          <p:cNvSpPr txBox="1">
            <a:spLocks/>
          </p:cNvSpPr>
          <p:nvPr userDrawn="1"/>
        </p:nvSpPr>
        <p:spPr>
          <a:xfrm>
            <a:off x="2216000" y="34148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générale du projet</a:t>
            </a:r>
          </a:p>
        </p:txBody>
      </p:sp>
      <p:sp>
        <p:nvSpPr>
          <p:cNvPr id="32" name="Titre 1"/>
          <p:cNvSpPr txBox="1">
            <a:spLocks/>
          </p:cNvSpPr>
          <p:nvPr userDrawn="1"/>
        </p:nvSpPr>
        <p:spPr>
          <a:xfrm>
            <a:off x="4073885" y="321030"/>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Planification et conduite de projet</a:t>
            </a:r>
          </a:p>
          <a:p>
            <a:pPr algn="ctr"/>
            <a:endParaRPr lang="fr-FR" sz="1500" dirty="0">
              <a:solidFill>
                <a:srgbClr val="FFFFFF"/>
              </a:solidFill>
              <a:latin typeface="Century" panose="02040604050505020304" pitchFamily="18" charset="0"/>
            </a:endParaRPr>
          </a:p>
        </p:txBody>
      </p:sp>
      <p:sp>
        <p:nvSpPr>
          <p:cNvPr id="34" name="Rectangle 33"/>
          <p:cNvSpPr/>
          <p:nvPr userDrawn="1"/>
        </p:nvSpPr>
        <p:spPr>
          <a:xfrm>
            <a:off x="4051026"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6" name="Rectangle 35"/>
          <p:cNvSpPr/>
          <p:nvPr userDrawn="1"/>
        </p:nvSpPr>
        <p:spPr>
          <a:xfrm>
            <a:off x="2119075"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cxnSp>
        <p:nvCxnSpPr>
          <p:cNvPr id="37" name="Connecteur droit 36"/>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
        <p:nvSpPr>
          <p:cNvPr id="38" name="Rectangle 37"/>
          <p:cNvSpPr/>
          <p:nvPr userDrawn="1"/>
        </p:nvSpPr>
        <p:spPr>
          <a:xfrm>
            <a:off x="5982952" y="23746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userDrawn="1"/>
        </p:nvSpPr>
        <p:spPr>
          <a:xfrm>
            <a:off x="10230536" y="3352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Conclusion et perspectives</a:t>
            </a:r>
          </a:p>
        </p:txBody>
      </p:sp>
      <p:sp>
        <p:nvSpPr>
          <p:cNvPr id="2" name="Rectangle 1"/>
          <p:cNvSpPr/>
          <p:nvPr userDrawn="1"/>
        </p:nvSpPr>
        <p:spPr>
          <a:xfrm>
            <a:off x="7799970" y="208864"/>
            <a:ext cx="2407707" cy="7837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1" name="Titre 1"/>
          <p:cNvSpPr txBox="1">
            <a:spLocks/>
          </p:cNvSpPr>
          <p:nvPr userDrawn="1"/>
        </p:nvSpPr>
        <p:spPr>
          <a:xfrm>
            <a:off x="7783843" y="380612"/>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Réalisation et mise en œuvre</a:t>
            </a:r>
          </a:p>
        </p:txBody>
      </p:sp>
      <p:sp>
        <p:nvSpPr>
          <p:cNvPr id="42" name="Shape 40"/>
          <p:cNvSpPr/>
          <p:nvPr userDrawn="1"/>
        </p:nvSpPr>
        <p:spPr>
          <a:xfrm>
            <a:off x="7754251" y="915851"/>
            <a:ext cx="248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3" name="Rectangle 42"/>
          <p:cNvSpPr/>
          <p:nvPr userDrawn="1"/>
        </p:nvSpPr>
        <p:spPr>
          <a:xfrm>
            <a:off x="7754251" y="208864"/>
            <a:ext cx="45719" cy="7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4" name="Rectangle 43"/>
          <p:cNvSpPr/>
          <p:nvPr userDrawn="1"/>
        </p:nvSpPr>
        <p:spPr>
          <a:xfrm>
            <a:off x="10207677" y="21848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Titre 1"/>
          <p:cNvSpPr txBox="1">
            <a:spLocks/>
          </p:cNvSpPr>
          <p:nvPr userDrawn="1"/>
        </p:nvSpPr>
        <p:spPr>
          <a:xfrm>
            <a:off x="5951150" y="341644"/>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Analyse et Conception</a:t>
            </a:r>
          </a:p>
        </p:txBody>
      </p:sp>
    </p:spTree>
    <p:extLst>
      <p:ext uri="{BB962C8B-B14F-4D97-AF65-F5344CB8AC3E}">
        <p14:creationId xmlns:p14="http://schemas.microsoft.com/office/powerpoint/2010/main" val="3035809394"/>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5 - 2 colonnes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e la date 3"/>
          <p:cNvSpPr>
            <a:spLocks noGrp="1"/>
          </p:cNvSpPr>
          <p:nvPr>
            <p:ph type="dt" sz="half" idx="10"/>
          </p:nvPr>
        </p:nvSpPr>
        <p:spPr>
          <a:xfrm>
            <a:off x="2433595" y="6430762"/>
            <a:ext cx="1616046" cy="365125"/>
          </a:xfrm>
          <a:prstGeom prst="rect">
            <a:avLst/>
          </a:prstGeom>
        </p:spPr>
        <p:txBody>
          <a:bodyPr/>
          <a:lstStyle>
            <a:lvl1pPr>
              <a:defRPr sz="900">
                <a:solidFill>
                  <a:schemeClr val="accent6"/>
                </a:solidFill>
              </a:defRPr>
            </a:lvl1pPr>
          </a:lstStyle>
          <a:p>
            <a:fld id="{64819073-65DE-463F-A199-B0D003C192EE}"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a:prstGeom prst="rect">
            <a:avLst/>
          </a:prstGeom>
        </p:spPr>
        <p:txBody>
          <a:bodyPr/>
          <a:lstStyle>
            <a:lvl1pPr algn="r">
              <a:defRPr sz="9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a:prstGeom prst="rect">
            <a:avLst/>
          </a:prstGeom>
        </p:spPr>
        <p:txBody>
          <a:bodyPr/>
          <a:lstStyle>
            <a:lvl1pPr algn="l">
              <a:defRPr sz="9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pasted-image.pdf"/>
          <p:cNvPicPr/>
          <p:nvPr userDrawn="1"/>
        </p:nvPicPr>
        <p:blipFill>
          <a:blip r:embed="rId2"/>
          <a:stretch>
            <a:fillRect/>
          </a:stretch>
        </p:blipFill>
        <p:spPr>
          <a:xfrm>
            <a:off x="817550" y="6534479"/>
            <a:ext cx="1210283" cy="180537"/>
          </a:xfrm>
          <a:prstGeom prst="rect">
            <a:avLst/>
          </a:prstGeom>
          <a:ln w="12700">
            <a:miter lim="400000"/>
          </a:ln>
        </p:spPr>
      </p:pic>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15"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5" name="Espace réservé du contenu 13"/>
          <p:cNvSpPr>
            <a:spLocks noGrp="1"/>
          </p:cNvSpPr>
          <p:nvPr>
            <p:ph sz="quarter" idx="15"/>
          </p:nvPr>
        </p:nvSpPr>
        <p:spPr>
          <a:xfrm>
            <a:off x="838200"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contenu 13"/>
          <p:cNvSpPr>
            <a:spLocks noGrp="1"/>
          </p:cNvSpPr>
          <p:nvPr>
            <p:ph sz="quarter" idx="16"/>
          </p:nvPr>
        </p:nvSpPr>
        <p:spPr>
          <a:xfrm>
            <a:off x="6194612"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0990431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pic>
        <p:nvPicPr>
          <p:cNvPr id="15" name="Imag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166179" cy="6858000"/>
          </a:xfrm>
          <a:prstGeom prst="rect">
            <a:avLst/>
          </a:prstGeom>
        </p:spPr>
      </p:pic>
      <p:sp>
        <p:nvSpPr>
          <p:cNvPr id="17" name="Rectangle 10"/>
          <p:cNvSpPr/>
          <p:nvPr userDrawn="1"/>
        </p:nvSpPr>
        <p:spPr>
          <a:xfrm>
            <a:off x="3805518" y="-12034"/>
            <a:ext cx="8386482"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20" name="Shape 40"/>
          <p:cNvSpPr/>
          <p:nvPr userDrawn="1"/>
        </p:nvSpPr>
        <p:spPr>
          <a:xfrm>
            <a:off x="-1" y="0"/>
            <a:ext cx="12193200" cy="205200"/>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7" name="Espace réservé du pied de page 2"/>
          <p:cNvSpPr>
            <a:spLocks noGrp="1"/>
          </p:cNvSpPr>
          <p:nvPr>
            <p:ph type="ftr" sz="quarter" idx="10"/>
          </p:nvPr>
        </p:nvSpPr>
        <p:spPr>
          <a:xfrm>
            <a:off x="9608021" y="6415769"/>
            <a:ext cx="3521299" cy="365125"/>
          </a:xfrm>
        </p:spPr>
        <p:txBody>
          <a:bodyPr/>
          <a:lstStyle>
            <a:lvl1pPr>
              <a:defRPr sz="1400">
                <a:solidFill>
                  <a:schemeClr val="accent6"/>
                </a:solidFill>
              </a:defRPr>
            </a:lvl1pPr>
          </a:lstStyle>
          <a:p>
            <a:r>
              <a:rPr lang="fr-FR" dirty="0">
                <a:solidFill>
                  <a:srgbClr val="FFFFFF"/>
                </a:solidFill>
              </a:rPr>
              <a:t>Projet de fin d’études</a:t>
            </a:r>
          </a:p>
        </p:txBody>
      </p:sp>
      <p:sp>
        <p:nvSpPr>
          <p:cNvPr id="8" name="Espace réservé du numéro de diapositive 3"/>
          <p:cNvSpPr>
            <a:spLocks noGrp="1"/>
          </p:cNvSpPr>
          <p:nvPr>
            <p:ph type="sldNum" sz="quarter" idx="11"/>
          </p:nvPr>
        </p:nvSpPr>
        <p:spPr>
          <a:xfrm>
            <a:off x="8972717" y="6415769"/>
            <a:ext cx="622044" cy="365125"/>
          </a:xfrm>
        </p:spPr>
        <p:txBody>
          <a:bodyPr/>
          <a:lstStyle>
            <a:lvl1pPr>
              <a:defRPr sz="14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9" name="Connecteur droit 8"/>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24958910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19FA748-7AF1-4130-B218-98BBEF0693F4}" type="datetime1">
              <a:rPr lang="fr-FR" smtClean="0">
                <a:solidFill>
                  <a:prstClr val="black">
                    <a:tint val="75000"/>
                  </a:prstClr>
                </a:solidFill>
              </a:rPr>
              <a:pPr/>
              <a:t>17/09/2020</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a:solidFill>
                  <a:prstClr val="black">
                    <a:tint val="75000"/>
                  </a:prstClr>
                </a:solidFill>
              </a:rPr>
              <a:t>Titre de la présentation</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452896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_Disposition personnalisée">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0"/>
          <p:cNvSpPr/>
          <p:nvPr userDrawn="1"/>
        </p:nvSpPr>
        <p:spPr>
          <a:xfrm>
            <a:off x="3805518" y="-12034"/>
            <a:ext cx="8386482"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15" name="Shape 40"/>
          <p:cNvSpPr/>
          <p:nvPr userDrawn="1"/>
        </p:nvSpPr>
        <p:spPr>
          <a:xfrm>
            <a:off x="-1" y="0"/>
            <a:ext cx="12204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6" name="Espace réservé du pied de page 2"/>
          <p:cNvSpPr>
            <a:spLocks noGrp="1"/>
          </p:cNvSpPr>
          <p:nvPr>
            <p:ph type="ftr" sz="quarter" idx="10"/>
          </p:nvPr>
        </p:nvSpPr>
        <p:spPr>
          <a:xfrm>
            <a:off x="9608021" y="6415769"/>
            <a:ext cx="3521299" cy="365125"/>
          </a:xfrm>
        </p:spPr>
        <p:txBody>
          <a:bodyPr/>
          <a:lstStyle>
            <a:lvl1pPr>
              <a:defRPr sz="1400">
                <a:solidFill>
                  <a:schemeClr val="accent6"/>
                </a:solidFill>
              </a:defRPr>
            </a:lvl1pPr>
          </a:lstStyle>
          <a:p>
            <a:r>
              <a:rPr lang="fr-FR" dirty="0">
                <a:solidFill>
                  <a:srgbClr val="FFFFFF"/>
                </a:solidFill>
              </a:rPr>
              <a:t>Projet de fin d’études</a:t>
            </a:r>
          </a:p>
        </p:txBody>
      </p:sp>
      <p:sp>
        <p:nvSpPr>
          <p:cNvPr id="17" name="Espace réservé du numéro de diapositive 3"/>
          <p:cNvSpPr>
            <a:spLocks noGrp="1"/>
          </p:cNvSpPr>
          <p:nvPr>
            <p:ph type="sldNum" sz="quarter" idx="11"/>
          </p:nvPr>
        </p:nvSpPr>
        <p:spPr>
          <a:xfrm>
            <a:off x="8972717" y="6415769"/>
            <a:ext cx="622044" cy="365125"/>
          </a:xfrm>
        </p:spPr>
        <p:txBody>
          <a:bodyPr/>
          <a:lstStyle>
            <a:lvl1pPr>
              <a:defRPr sz="14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18" name="Connecteur droit 17"/>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6258583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36" name="Image 35"/>
          <p:cNvPicPr>
            <a:picLocks noChangeAspect="1"/>
          </p:cNvPicPr>
          <p:nvPr userDrawn="1"/>
        </p:nvPicPr>
        <p:blipFill rotWithShape="1">
          <a:blip r:embed="rId2" cstate="print">
            <a:extLst>
              <a:ext uri="{28A0092B-C50C-407E-A947-70E740481C1C}">
                <a14:useLocalDpi xmlns:a14="http://schemas.microsoft.com/office/drawing/2010/main" val="0"/>
              </a:ext>
            </a:extLst>
          </a:blip>
          <a:srcRect l="30978"/>
          <a:stretch/>
        </p:blipFill>
        <p:spPr>
          <a:xfrm>
            <a:off x="-1" y="0"/>
            <a:ext cx="9104243" cy="6858000"/>
          </a:xfrm>
          <a:prstGeom prst="rect">
            <a:avLst/>
          </a:prstGeom>
        </p:spPr>
      </p:pic>
      <p:sp>
        <p:nvSpPr>
          <p:cNvPr id="38" name="Rectangle 10"/>
          <p:cNvSpPr/>
          <p:nvPr userDrawn="1"/>
        </p:nvSpPr>
        <p:spPr>
          <a:xfrm>
            <a:off x="2921000" y="0"/>
            <a:ext cx="9271000" cy="6858000"/>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39" name="Shape 40"/>
          <p:cNvSpPr/>
          <p:nvPr userDrawn="1"/>
        </p:nvSpPr>
        <p:spPr>
          <a:xfrm>
            <a:off x="-1" y="-12700"/>
            <a:ext cx="12204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0" name="Espace réservé du pied de page 2"/>
          <p:cNvSpPr>
            <a:spLocks noGrp="1"/>
          </p:cNvSpPr>
          <p:nvPr>
            <p:ph type="ftr" sz="quarter" idx="10"/>
          </p:nvPr>
        </p:nvSpPr>
        <p:spPr>
          <a:xfrm>
            <a:off x="9608021" y="6415769"/>
            <a:ext cx="3521299" cy="365125"/>
          </a:xfrm>
        </p:spPr>
        <p:txBody>
          <a:bodyPr/>
          <a:lstStyle>
            <a:lvl1pPr>
              <a:defRPr sz="1400">
                <a:solidFill>
                  <a:schemeClr val="accent6"/>
                </a:solidFill>
              </a:defRPr>
            </a:lvl1pPr>
          </a:lstStyle>
          <a:p>
            <a:r>
              <a:rPr lang="fr-FR" dirty="0">
                <a:solidFill>
                  <a:srgbClr val="FFFFFF"/>
                </a:solidFill>
              </a:rPr>
              <a:t>Projet de fin d’études</a:t>
            </a:r>
          </a:p>
        </p:txBody>
      </p:sp>
      <p:sp>
        <p:nvSpPr>
          <p:cNvPr id="41" name="Espace réservé du numéro de diapositive 3"/>
          <p:cNvSpPr>
            <a:spLocks noGrp="1"/>
          </p:cNvSpPr>
          <p:nvPr>
            <p:ph type="sldNum" sz="quarter" idx="11"/>
          </p:nvPr>
        </p:nvSpPr>
        <p:spPr>
          <a:xfrm>
            <a:off x="8972717" y="6415769"/>
            <a:ext cx="622044" cy="365125"/>
          </a:xfrm>
        </p:spPr>
        <p:txBody>
          <a:bodyPr/>
          <a:lstStyle>
            <a:lvl1pPr>
              <a:defRPr sz="14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42" name="Connecteur droit 41"/>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53174546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2_Disposition personnalisé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10"/>
          <p:cNvSpPr/>
          <p:nvPr userDrawn="1"/>
        </p:nvSpPr>
        <p:spPr>
          <a:xfrm>
            <a:off x="3805518" y="-12034"/>
            <a:ext cx="8386482"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8" name="Shape 40"/>
          <p:cNvSpPr/>
          <p:nvPr userDrawn="1"/>
        </p:nvSpPr>
        <p:spPr>
          <a:xfrm>
            <a:off x="-1" y="0"/>
            <a:ext cx="12204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Espace réservé du pied de page 2"/>
          <p:cNvSpPr>
            <a:spLocks noGrp="1"/>
          </p:cNvSpPr>
          <p:nvPr>
            <p:ph type="ftr" sz="quarter" idx="10"/>
          </p:nvPr>
        </p:nvSpPr>
        <p:spPr>
          <a:xfrm>
            <a:off x="9608021" y="6415769"/>
            <a:ext cx="3521299" cy="365125"/>
          </a:xfrm>
        </p:spPr>
        <p:txBody>
          <a:bodyPr/>
          <a:lstStyle>
            <a:lvl1pPr>
              <a:defRPr sz="1400">
                <a:solidFill>
                  <a:schemeClr val="accent6"/>
                </a:solidFill>
              </a:defRPr>
            </a:lvl1pPr>
          </a:lstStyle>
          <a:p>
            <a:r>
              <a:rPr lang="fr-FR" dirty="0">
                <a:solidFill>
                  <a:srgbClr val="FFFFFF"/>
                </a:solidFill>
              </a:rPr>
              <a:t>Projet de fin d’études</a:t>
            </a:r>
          </a:p>
        </p:txBody>
      </p:sp>
      <p:sp>
        <p:nvSpPr>
          <p:cNvPr id="10" name="Espace réservé du numéro de diapositive 3"/>
          <p:cNvSpPr>
            <a:spLocks noGrp="1"/>
          </p:cNvSpPr>
          <p:nvPr>
            <p:ph type="sldNum" sz="quarter" idx="11"/>
          </p:nvPr>
        </p:nvSpPr>
        <p:spPr>
          <a:xfrm>
            <a:off x="8972717" y="6415769"/>
            <a:ext cx="622044" cy="365125"/>
          </a:xfrm>
        </p:spPr>
        <p:txBody>
          <a:bodyPr/>
          <a:lstStyle>
            <a:lvl1pPr>
              <a:defRPr sz="14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11" name="Connecteur droit 10"/>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1721419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Disposition personnalisée">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217498" cy="6857999"/>
          </a:xfrm>
          <a:prstGeom prst="rect">
            <a:avLst/>
          </a:prstGeom>
        </p:spPr>
      </p:pic>
      <p:sp>
        <p:nvSpPr>
          <p:cNvPr id="7" name="Rectangle 10"/>
          <p:cNvSpPr/>
          <p:nvPr userDrawn="1"/>
        </p:nvSpPr>
        <p:spPr>
          <a:xfrm>
            <a:off x="3118981" y="0"/>
            <a:ext cx="9073019" cy="6857999"/>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8" name="Shape 40"/>
          <p:cNvSpPr/>
          <p:nvPr userDrawn="1"/>
        </p:nvSpPr>
        <p:spPr>
          <a:xfrm>
            <a:off x="-12527" y="-12526"/>
            <a:ext cx="12204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Espace réservé du pied de page 2"/>
          <p:cNvSpPr>
            <a:spLocks noGrp="1"/>
          </p:cNvSpPr>
          <p:nvPr>
            <p:ph type="ftr" sz="quarter" idx="10"/>
          </p:nvPr>
        </p:nvSpPr>
        <p:spPr>
          <a:xfrm>
            <a:off x="9608021" y="6415769"/>
            <a:ext cx="3521299" cy="365125"/>
          </a:xfrm>
        </p:spPr>
        <p:txBody>
          <a:bodyPr/>
          <a:lstStyle>
            <a:lvl1pPr>
              <a:defRPr sz="1400">
                <a:solidFill>
                  <a:schemeClr val="accent6"/>
                </a:solidFill>
              </a:defRPr>
            </a:lvl1pPr>
          </a:lstStyle>
          <a:p>
            <a:r>
              <a:rPr lang="fr-FR" dirty="0">
                <a:solidFill>
                  <a:srgbClr val="FFFFFF"/>
                </a:solidFill>
              </a:rPr>
              <a:t>Projet de fin d’études</a:t>
            </a:r>
          </a:p>
        </p:txBody>
      </p:sp>
      <p:sp>
        <p:nvSpPr>
          <p:cNvPr id="10" name="Espace réservé du numéro de diapositive 3"/>
          <p:cNvSpPr>
            <a:spLocks noGrp="1"/>
          </p:cNvSpPr>
          <p:nvPr>
            <p:ph type="sldNum" sz="quarter" idx="11"/>
          </p:nvPr>
        </p:nvSpPr>
        <p:spPr>
          <a:xfrm>
            <a:off x="8972717" y="6415769"/>
            <a:ext cx="622044" cy="365125"/>
          </a:xfrm>
        </p:spPr>
        <p:txBody>
          <a:bodyPr/>
          <a:lstStyle>
            <a:lvl1pPr>
              <a:defRPr sz="14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11" name="Connecteur droit 10"/>
          <p:cNvCxnSpPr/>
          <p:nvPr userDrawn="1"/>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2659498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de section 02">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3308792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re de section 0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4607414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de section 04">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216113287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re de section 05">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p:nvPr>
        </p:nvSpPr>
        <p:spPr>
          <a:xfrm>
            <a:off x="5073445" y="2939219"/>
            <a:ext cx="4439265" cy="812442"/>
          </a:xfrm>
        </p:spPr>
        <p:txBody>
          <a:bodyPr anchor="ctr">
            <a:noAutofit/>
          </a:bodyPr>
          <a:lstStyle>
            <a:lvl1pPr>
              <a:lnSpc>
                <a:spcPct val="100000"/>
              </a:lnSpc>
              <a:defRPr sz="2400"/>
            </a:lvl1pPr>
          </a:lstStyle>
          <a:p>
            <a:endParaRPr lang="fr-FR" dirty="0"/>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5084646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de section 06">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2283819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e de titre 02">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34569392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re de section 07">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425845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re de section 08">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1698262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re de section 09">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3"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69886816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de section 10">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7527111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01 - Titre et contenu">
    <p:spTree>
      <p:nvGrpSpPr>
        <p:cNvPr id="1" name=""/>
        <p:cNvGrpSpPr/>
        <p:nvPr/>
      </p:nvGrpSpPr>
      <p:grpSpPr>
        <a:xfrm>
          <a:off x="0" y="0"/>
          <a:ext cx="0" cy="0"/>
          <a:chOff x="0" y="0"/>
          <a:chExt cx="0" cy="0"/>
        </a:xfrm>
      </p:grpSpPr>
      <p:sp>
        <p:nvSpPr>
          <p:cNvPr id="36" name="Rectangle 35"/>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9" name="Rectangle 28"/>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1"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2"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3" name="Connecteur droit 32"/>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Rectangle 33"/>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5" name="Imag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6" name="Espace réservé du contenu 13"/>
          <p:cNvSpPr>
            <a:spLocks noGrp="1"/>
          </p:cNvSpPr>
          <p:nvPr>
            <p:ph sz="quarter" idx="14"/>
          </p:nvPr>
        </p:nvSpPr>
        <p:spPr>
          <a:xfrm>
            <a:off x="838200" y="1624013"/>
            <a:ext cx="10515600"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6673345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2 -Titre seul">
    <p:spTree>
      <p:nvGrpSpPr>
        <p:cNvPr id="1" name=""/>
        <p:cNvGrpSpPr/>
        <p:nvPr/>
      </p:nvGrpSpPr>
      <p:grpSpPr>
        <a:xfrm>
          <a:off x="0" y="0"/>
          <a:ext cx="0" cy="0"/>
          <a:chOff x="0" y="0"/>
          <a:chExt cx="0" cy="0"/>
        </a:xfrm>
      </p:grpSpPr>
      <p:sp>
        <p:nvSpPr>
          <p:cNvPr id="20" name="Rectangle 19"/>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6" name="Connecteur droit 2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angle 2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8" name="Imag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14804589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3 - Titre et contenu">
    <p:spTree>
      <p:nvGrpSpPr>
        <p:cNvPr id="1" name=""/>
        <p:cNvGrpSpPr/>
        <p:nvPr/>
      </p:nvGrpSpPr>
      <p:grpSpPr>
        <a:xfrm>
          <a:off x="0" y="0"/>
          <a:ext cx="0" cy="0"/>
          <a:chOff x="0" y="0"/>
          <a:chExt cx="0" cy="0"/>
        </a:xfrm>
      </p:grpSpPr>
      <p:sp>
        <p:nvSpPr>
          <p:cNvPr id="29" name="Rectangle 28"/>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Rectangle 29"/>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2"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3"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4" name="Connecteur droit 33"/>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6" name="Image 3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1729"/>
            <a:ext cx="6768000" cy="970483"/>
          </a:xfrm>
        </p:spPr>
        <p:txBody>
          <a:bodyPr anchor="b">
            <a:normAutofit/>
          </a:bodyPr>
          <a:lstStyle>
            <a:lvl1pPr>
              <a:defRPr sz="3200">
                <a:solidFill>
                  <a:schemeClr val="accent6"/>
                </a:solidFill>
              </a:defRPr>
            </a:lvl1pPr>
          </a:lstStyle>
          <a:p>
            <a:r>
              <a:rPr lang="fr-FR" dirty="0"/>
              <a:t>MODIFIEZ LE STYLE DU TITRE</a:t>
            </a:r>
          </a:p>
        </p:txBody>
      </p:sp>
      <p:sp>
        <p:nvSpPr>
          <p:cNvPr id="13" name="Rectangle 12"/>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17" name="Espace réservé du texte 13"/>
          <p:cNvSpPr>
            <a:spLocks noGrp="1"/>
          </p:cNvSpPr>
          <p:nvPr>
            <p:ph type="body" sz="quarter" idx="13"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2997966" y="1755057"/>
            <a:ext cx="6768000" cy="4304431"/>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99219470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4- 2 colonnes">
    <p:spTree>
      <p:nvGrpSpPr>
        <p:cNvPr id="1" name=""/>
        <p:cNvGrpSpPr/>
        <p:nvPr/>
      </p:nvGrpSpPr>
      <p:grpSpPr>
        <a:xfrm>
          <a:off x="0" y="0"/>
          <a:ext cx="0" cy="0"/>
          <a:chOff x="0" y="0"/>
          <a:chExt cx="0" cy="0"/>
        </a:xfrm>
      </p:grpSpPr>
      <p:sp>
        <p:nvSpPr>
          <p:cNvPr id="23" name="Rectangle 22"/>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18" name="Espace réservé du contenu 13"/>
          <p:cNvSpPr>
            <a:spLocks noGrp="1"/>
          </p:cNvSpPr>
          <p:nvPr>
            <p:ph sz="quarter" idx="15"/>
          </p:nvPr>
        </p:nvSpPr>
        <p:spPr>
          <a:xfrm>
            <a:off x="838200"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13"/>
          <p:cNvSpPr>
            <a:spLocks noGrp="1"/>
          </p:cNvSpPr>
          <p:nvPr>
            <p:ph sz="quarter" idx="16"/>
          </p:nvPr>
        </p:nvSpPr>
        <p:spPr>
          <a:xfrm>
            <a:off x="6194612"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7700591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5 - 2 colonnes">
    <p:spTree>
      <p:nvGrpSpPr>
        <p:cNvPr id="1" name=""/>
        <p:cNvGrpSpPr/>
        <p:nvPr/>
      </p:nvGrpSpPr>
      <p:grpSpPr>
        <a:xfrm>
          <a:off x="0" y="0"/>
          <a:ext cx="0" cy="0"/>
          <a:chOff x="0" y="0"/>
          <a:chExt cx="0" cy="0"/>
        </a:xfrm>
      </p:grpSpPr>
      <p:sp>
        <p:nvSpPr>
          <p:cNvPr id="23" name="Rectangle 22"/>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0800"/>
            <a:ext cx="6768000" cy="972000"/>
          </a:xfrm>
        </p:spPr>
        <p:txBody>
          <a:bodyPr anchor="b">
            <a:normAutofit/>
          </a:bodyPr>
          <a:lstStyle>
            <a:lvl1pPr>
              <a:defRPr sz="3200">
                <a:solidFill>
                  <a:schemeClr val="accent6"/>
                </a:solidFill>
              </a:defRPr>
            </a:lvl1pPr>
          </a:lstStyle>
          <a:p>
            <a:r>
              <a:rPr lang="fr-FR" dirty="0"/>
              <a:t>MODIFIEZ LE STYLE DU TITRE</a:t>
            </a:r>
          </a:p>
        </p:txBody>
      </p:sp>
      <p:sp>
        <p:nvSpPr>
          <p:cNvPr id="20" name="Rectangle 19"/>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21" name="Espace réservé du texte 13"/>
          <p:cNvSpPr>
            <a:spLocks noGrp="1"/>
          </p:cNvSpPr>
          <p:nvPr>
            <p:ph type="body" sz="quarter" idx="14"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31" name="Espace réservé du contenu 13"/>
          <p:cNvSpPr>
            <a:spLocks noGrp="1"/>
          </p:cNvSpPr>
          <p:nvPr>
            <p:ph sz="quarter" idx="15"/>
          </p:nvPr>
        </p:nvSpPr>
        <p:spPr>
          <a:xfrm>
            <a:off x="2997964"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3" name="Espace réservé du contenu 13"/>
          <p:cNvSpPr>
            <a:spLocks noGrp="1"/>
          </p:cNvSpPr>
          <p:nvPr>
            <p:ph sz="quarter" idx="16"/>
          </p:nvPr>
        </p:nvSpPr>
        <p:spPr>
          <a:xfrm>
            <a:off x="6381966"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0672982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6 - Fiche Personne">
    <p:spTree>
      <p:nvGrpSpPr>
        <p:cNvPr id="1" name=""/>
        <p:cNvGrpSpPr/>
        <p:nvPr/>
      </p:nvGrpSpPr>
      <p:grpSpPr>
        <a:xfrm>
          <a:off x="0" y="0"/>
          <a:ext cx="0" cy="0"/>
          <a:chOff x="0" y="0"/>
          <a:chExt cx="0" cy="0"/>
        </a:xfrm>
      </p:grpSpPr>
      <p:sp>
        <p:nvSpPr>
          <p:cNvPr id="19" name="Rectangle 18"/>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2"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3"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4"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5" name="Connecteur droit 24"/>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7" name="Imag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 name="Titre 1"/>
          <p:cNvSpPr>
            <a:spLocks noGrp="1"/>
          </p:cNvSpPr>
          <p:nvPr>
            <p:ph type="title" hasCustomPrompt="1"/>
          </p:nvPr>
        </p:nvSpPr>
        <p:spPr>
          <a:xfrm>
            <a:off x="5368413" y="825911"/>
            <a:ext cx="6071102" cy="1100324"/>
          </a:xfrm>
        </p:spPr>
        <p:txBody>
          <a:bodyPr anchor="b">
            <a:normAutofit/>
          </a:bodyPr>
          <a:lstStyle>
            <a:lvl1pPr>
              <a:defRPr sz="3200">
                <a:solidFill>
                  <a:schemeClr val="accent6"/>
                </a:solidFill>
              </a:defRPr>
            </a:lvl1pPr>
          </a:lstStyle>
          <a:p>
            <a:r>
              <a:rPr lang="fr-FR" dirty="0"/>
              <a:t>MODIFIEZ LE STYLE DU TITRE</a:t>
            </a:r>
          </a:p>
        </p:txBody>
      </p:sp>
      <p:sp>
        <p:nvSpPr>
          <p:cNvPr id="20" name="Shape 40"/>
          <p:cNvSpPr/>
          <p:nvPr userDrawn="1"/>
        </p:nvSpPr>
        <p:spPr>
          <a:xfrm>
            <a:off x="5368413" y="2014783"/>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6" name="Espace réservé pour une image  15"/>
          <p:cNvSpPr>
            <a:spLocks noGrp="1"/>
          </p:cNvSpPr>
          <p:nvPr>
            <p:ph type="pic" sz="quarter" idx="13"/>
          </p:nvPr>
        </p:nvSpPr>
        <p:spPr>
          <a:xfrm>
            <a:off x="2436229" y="825911"/>
            <a:ext cx="2442129" cy="5167854"/>
          </a:xfrm>
        </p:spPr>
        <p:txBody>
          <a:bodyPr anchor="ctr"/>
          <a:lstStyle>
            <a:lvl1pPr marL="0" indent="0" algn="ctr">
              <a:buNone/>
              <a:defRPr/>
            </a:lvl1pPr>
          </a:lstStyle>
          <a:p>
            <a:r>
              <a:rPr lang="fr-FR"/>
              <a:t>Cliquez sur l'icône pour ajouter une image</a:t>
            </a:r>
            <a:endParaRPr lang="fr-FR" dirty="0"/>
          </a:p>
        </p:txBody>
      </p:sp>
      <p:sp>
        <p:nvSpPr>
          <p:cNvPr id="2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6" name="Rectangle 35"/>
          <p:cNvSpPr/>
          <p:nvPr userDrawn="1"/>
        </p:nvSpPr>
        <p:spPr>
          <a:xfrm>
            <a:off x="3237" y="1607572"/>
            <a:ext cx="2431675" cy="3274143"/>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Espace réservé du contenu 13"/>
          <p:cNvSpPr>
            <a:spLocks noGrp="1"/>
          </p:cNvSpPr>
          <p:nvPr>
            <p:ph sz="quarter" idx="15" hasCustomPrompt="1"/>
          </p:nvPr>
        </p:nvSpPr>
        <p:spPr>
          <a:xfrm>
            <a:off x="5368413" y="2240630"/>
            <a:ext cx="6071102" cy="3753136"/>
          </a:xfrm>
        </p:spPr>
        <p:txBody>
          <a:bodyPr/>
          <a:lstStyle>
            <a:lvl1pPr marL="0" indent="0">
              <a:buFontTx/>
              <a:buNone/>
              <a:defRPr sz="2000">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MODIFIEZ LES STYLES DU TEXTE DU MASQUE</a:t>
            </a:r>
            <a:endParaRPr lang="fr-FR" dirty="0"/>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Tree>
    <p:extLst>
      <p:ext uri="{BB962C8B-B14F-4D97-AF65-F5344CB8AC3E}">
        <p14:creationId xmlns:p14="http://schemas.microsoft.com/office/powerpoint/2010/main" val="5419218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iapositive de titre 03">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04737007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7 - Chiffres clefs">
    <p:spTree>
      <p:nvGrpSpPr>
        <p:cNvPr id="1" name=""/>
        <p:cNvGrpSpPr/>
        <p:nvPr/>
      </p:nvGrpSpPr>
      <p:grpSpPr>
        <a:xfrm>
          <a:off x="0" y="0"/>
          <a:ext cx="0" cy="0"/>
          <a:chOff x="0" y="0"/>
          <a:chExt cx="0" cy="0"/>
        </a:xfrm>
      </p:grpSpPr>
      <p:sp>
        <p:nvSpPr>
          <p:cNvPr id="25" name="Rectangle 24"/>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6" name="Rectangle 25"/>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2839358" y="507440"/>
            <a:ext cx="6928528" cy="1021223"/>
          </a:xfrm>
        </p:spPr>
        <p:txBody>
          <a:bodyPr anchor="b">
            <a:normAutofit/>
          </a:bodyPr>
          <a:lstStyle>
            <a:lvl1pPr>
              <a:defRPr sz="3200">
                <a:solidFill>
                  <a:schemeClr val="accent6"/>
                </a:solidFill>
              </a:defRPr>
            </a:lvl1pPr>
          </a:lstStyle>
          <a:p>
            <a:r>
              <a:rPr lang="fr-FR" dirty="0"/>
              <a:t>MODIFIEZ LE STYLE DU TITRE</a:t>
            </a:r>
          </a:p>
        </p:txBody>
      </p:sp>
      <p:sp>
        <p:nvSpPr>
          <p:cNvPr id="3" name="Espace réservé du contenu 2"/>
          <p:cNvSpPr>
            <a:spLocks noGrp="1"/>
          </p:cNvSpPr>
          <p:nvPr>
            <p:ph idx="1"/>
          </p:nvPr>
        </p:nvSpPr>
        <p:spPr>
          <a:xfrm>
            <a:off x="2433595" y="1958254"/>
            <a:ext cx="2385642"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19" name="Espace réservé du contenu 2"/>
          <p:cNvSpPr>
            <a:spLocks noGrp="1"/>
          </p:cNvSpPr>
          <p:nvPr>
            <p:ph idx="13"/>
          </p:nvPr>
        </p:nvSpPr>
        <p:spPr>
          <a:xfrm>
            <a:off x="4935913" y="1958254"/>
            <a:ext cx="2329279"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0" name="Espace réservé du contenu 2"/>
          <p:cNvSpPr>
            <a:spLocks noGrp="1"/>
          </p:cNvSpPr>
          <p:nvPr>
            <p:ph idx="14"/>
          </p:nvPr>
        </p:nvSpPr>
        <p:spPr>
          <a:xfrm>
            <a:off x="7381867" y="1958254"/>
            <a:ext cx="2387022" cy="1440000"/>
          </a:xfrm>
          <a:gradFill>
            <a:gsLst>
              <a:gs pos="0">
                <a:schemeClr val="bg2"/>
              </a:gs>
              <a:gs pos="100000">
                <a:schemeClr val="accent4"/>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1" name="Espace réservé du contenu 2"/>
          <p:cNvSpPr>
            <a:spLocks noGrp="1"/>
          </p:cNvSpPr>
          <p:nvPr>
            <p:ph idx="15"/>
          </p:nvPr>
        </p:nvSpPr>
        <p:spPr>
          <a:xfrm>
            <a:off x="2433594" y="3516931"/>
            <a:ext cx="3885867" cy="1440000"/>
          </a:xfrm>
          <a:gradFill>
            <a:gsLst>
              <a:gs pos="0">
                <a:schemeClr val="accent5"/>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3" name="Espace réservé du contenu 2"/>
          <p:cNvSpPr>
            <a:spLocks noGrp="1"/>
          </p:cNvSpPr>
          <p:nvPr>
            <p:ph idx="16"/>
          </p:nvPr>
        </p:nvSpPr>
        <p:spPr>
          <a:xfrm>
            <a:off x="6436137" y="3516931"/>
            <a:ext cx="1608039"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4" name="Espace réservé du contenu 2"/>
          <p:cNvSpPr>
            <a:spLocks noGrp="1"/>
          </p:cNvSpPr>
          <p:nvPr>
            <p:ph idx="17"/>
          </p:nvPr>
        </p:nvSpPr>
        <p:spPr>
          <a:xfrm>
            <a:off x="8160851" y="3516931"/>
            <a:ext cx="1608038"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2155798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08 - Chiffres clefs">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2"/>
            <a:ext cx="2426034" cy="65437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850486" y="61280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23" name="Espace réservé du contenu 2"/>
          <p:cNvSpPr>
            <a:spLocks noGrp="1"/>
          </p:cNvSpPr>
          <p:nvPr>
            <p:ph idx="1"/>
          </p:nvPr>
        </p:nvSpPr>
        <p:spPr>
          <a:xfrm>
            <a:off x="3154075"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5" name="Espace réservé du contenu 2"/>
          <p:cNvSpPr>
            <a:spLocks noGrp="1"/>
          </p:cNvSpPr>
          <p:nvPr>
            <p:ph idx="13"/>
          </p:nvPr>
        </p:nvSpPr>
        <p:spPr>
          <a:xfrm>
            <a:off x="5310041"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7" name="Espace réservé du contenu 2"/>
          <p:cNvSpPr>
            <a:spLocks noGrp="1"/>
          </p:cNvSpPr>
          <p:nvPr>
            <p:ph idx="14"/>
          </p:nvPr>
        </p:nvSpPr>
        <p:spPr>
          <a:xfrm>
            <a:off x="7754803"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9" name="Espace réservé du contenu 2"/>
          <p:cNvSpPr>
            <a:spLocks noGrp="1"/>
          </p:cNvSpPr>
          <p:nvPr>
            <p:ph idx="15"/>
          </p:nvPr>
        </p:nvSpPr>
        <p:spPr>
          <a:xfrm>
            <a:off x="3154075"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1" name="Espace réservé du contenu 2"/>
          <p:cNvSpPr>
            <a:spLocks noGrp="1"/>
          </p:cNvSpPr>
          <p:nvPr>
            <p:ph idx="16"/>
          </p:nvPr>
        </p:nvSpPr>
        <p:spPr>
          <a:xfrm>
            <a:off x="5310041"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3" name="Espace réservé du contenu 2"/>
          <p:cNvSpPr>
            <a:spLocks noGrp="1"/>
          </p:cNvSpPr>
          <p:nvPr>
            <p:ph idx="17"/>
          </p:nvPr>
        </p:nvSpPr>
        <p:spPr>
          <a:xfrm>
            <a:off x="7754803"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Tree>
    <p:extLst>
      <p:ext uri="{BB962C8B-B14F-4D97-AF65-F5344CB8AC3E}">
        <p14:creationId xmlns:p14="http://schemas.microsoft.com/office/powerpoint/2010/main" val="306614526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09 - Graphiques">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4" name="Espace réservé du graphique 13"/>
          <p:cNvSpPr>
            <a:spLocks noGrp="1"/>
          </p:cNvSpPr>
          <p:nvPr>
            <p:ph type="chart" sz="quarter" idx="13"/>
          </p:nvPr>
        </p:nvSpPr>
        <p:spPr>
          <a:xfrm>
            <a:off x="838200" y="1825625"/>
            <a:ext cx="10515600" cy="4208400"/>
          </a:xfrm>
        </p:spPr>
        <p:txBody>
          <a:bodyPr anchor="ctr"/>
          <a:lstStyle>
            <a:lvl1pPr marL="0" indent="0" algn="ctr">
              <a:buNone/>
              <a:defRPr>
                <a:solidFill>
                  <a:schemeClr val="accent6"/>
                </a:solidFill>
              </a:defRPr>
            </a:lvl1pPr>
          </a:lstStyle>
          <a:p>
            <a:r>
              <a:rPr lang="fr-FR"/>
              <a:t>Cliquez sur l'icône pour ajouter un graphique</a:t>
            </a:r>
            <a:endParaRPr lang="fr-FR" dirty="0"/>
          </a:p>
        </p:txBody>
      </p:sp>
      <p:sp>
        <p:nvSpPr>
          <p:cNvPr id="19" name="Espace réservé du texte 18"/>
          <p:cNvSpPr>
            <a:spLocks noGrp="1"/>
          </p:cNvSpPr>
          <p:nvPr>
            <p:ph type="body" sz="quarter" idx="14" hasCustomPrompt="1"/>
          </p:nvPr>
        </p:nvSpPr>
        <p:spPr>
          <a:xfrm>
            <a:off x="8480425" y="2359025"/>
            <a:ext cx="1666875" cy="1384995"/>
          </a:xfrm>
        </p:spPr>
        <p:txBody>
          <a:bodyPr>
            <a:spAutoFit/>
          </a:bodyPr>
          <a:lstStyle>
            <a:lvl1pPr marL="0" indent="0">
              <a:spcBef>
                <a:spcPts val="0"/>
              </a:spcBef>
              <a:buNone/>
              <a:defRPr sz="1400" b="1">
                <a:solidFill>
                  <a:schemeClr val="accent6"/>
                </a:solidFill>
              </a:defRPr>
            </a:lvl1pPr>
            <a:lvl2pPr marL="0" indent="0">
              <a:spcBef>
                <a:spcPts val="0"/>
              </a:spcBef>
              <a:buNone/>
              <a:defRPr sz="1200">
                <a:solidFill>
                  <a:schemeClr val="accent6"/>
                </a:solidFill>
              </a:defRPr>
            </a:lvl2pPr>
            <a:lvl3pPr marL="88900" indent="-88900">
              <a:spcBef>
                <a:spcPts val="0"/>
              </a:spcBef>
              <a:buClr>
                <a:schemeClr val="bg1"/>
              </a:buClr>
              <a:buFont typeface="Arial" panose="020B0604020202020204" pitchFamily="34" charset="0"/>
              <a:buChar char="•"/>
              <a:defRPr sz="1200">
                <a:solidFill>
                  <a:schemeClr val="accent6">
                    <a:lumMod val="85000"/>
                  </a:schemeClr>
                </a:solidFill>
              </a:defRPr>
            </a:lvl3pPr>
            <a:lvl4pPr marL="0" indent="0">
              <a:spcBef>
                <a:spcPts val="0"/>
              </a:spcBef>
              <a:buNone/>
              <a:defRPr sz="1200">
                <a:solidFill>
                  <a:schemeClr val="accent6"/>
                </a:solidFill>
              </a:defRPr>
            </a:lvl4pPr>
            <a:lvl5pPr marL="0" indent="0">
              <a:spcBef>
                <a:spcPts val="0"/>
              </a:spcBef>
              <a:buNone/>
              <a:defRPr sz="1200">
                <a:solidFill>
                  <a:schemeClr val="accent6"/>
                </a:solidFill>
              </a:defRPr>
            </a:lvl5pPr>
          </a:lstStyle>
          <a:p>
            <a:pPr lvl="0"/>
            <a:r>
              <a:rPr lang="fr-FR" dirty="0"/>
              <a:t>MODIFIEZ LES STYLES DU TEXTE DU MASQUE</a:t>
            </a:r>
          </a:p>
          <a:p>
            <a:pPr lvl="1"/>
            <a:r>
              <a:rPr lang="fr-FR" dirty="0"/>
              <a:t>Deuxième niveau</a:t>
            </a:r>
            <a:br>
              <a:rPr lang="fr-FR" dirty="0"/>
            </a:br>
            <a:r>
              <a:rPr lang="fr-FR" dirty="0"/>
              <a:t>Troisième niveau</a:t>
            </a:r>
          </a:p>
          <a:p>
            <a:pPr lvl="3"/>
            <a:r>
              <a:rPr lang="fr-FR" dirty="0"/>
              <a:t>Quatrième niveau</a:t>
            </a:r>
          </a:p>
          <a:p>
            <a:pPr lvl="4"/>
            <a:r>
              <a:rPr lang="fr-FR" dirty="0"/>
              <a:t>Cinquième niveau</a:t>
            </a:r>
          </a:p>
        </p:txBody>
      </p:sp>
      <p:sp>
        <p:nvSpPr>
          <p:cNvPr id="23" name="Espace réservé du texte 18"/>
          <p:cNvSpPr>
            <a:spLocks noGrp="1"/>
          </p:cNvSpPr>
          <p:nvPr>
            <p:ph type="body" sz="quarter" idx="15" hasCustomPrompt="1"/>
          </p:nvPr>
        </p:nvSpPr>
        <p:spPr>
          <a:xfrm>
            <a:off x="2027833" y="2359024"/>
            <a:ext cx="1666875" cy="1384995"/>
          </a:xfrm>
        </p:spPr>
        <p:txBody>
          <a:bodyPr>
            <a:spAutoFit/>
          </a:bodyPr>
          <a:lstStyle>
            <a:lvl1pPr marL="0" indent="0" algn="r">
              <a:spcBef>
                <a:spcPts val="0"/>
              </a:spcBef>
              <a:buNone/>
              <a:defRPr sz="1400" b="1">
                <a:solidFill>
                  <a:schemeClr val="accent6"/>
                </a:solidFill>
              </a:defRPr>
            </a:lvl1pPr>
            <a:lvl2pPr marL="0" indent="0" algn="r">
              <a:spcBef>
                <a:spcPts val="0"/>
              </a:spcBef>
              <a:buNone/>
              <a:defRPr sz="1200">
                <a:solidFill>
                  <a:schemeClr val="accent6"/>
                </a:solidFill>
              </a:defRPr>
            </a:lvl2pPr>
            <a:lvl3pPr marL="88900" indent="-88900" algn="r">
              <a:spcBef>
                <a:spcPts val="0"/>
              </a:spcBef>
              <a:buClr>
                <a:schemeClr val="bg1"/>
              </a:buClr>
              <a:buFont typeface="Arial" panose="020B0604020202020204" pitchFamily="34" charset="0"/>
              <a:buChar char="•"/>
              <a:defRPr sz="1200">
                <a:solidFill>
                  <a:schemeClr val="accent6"/>
                </a:solidFill>
              </a:defRPr>
            </a:lvl3pPr>
            <a:lvl4pPr marL="0" indent="0" algn="r">
              <a:spcBef>
                <a:spcPts val="0"/>
              </a:spcBef>
              <a:buNone/>
              <a:defRPr sz="1200">
                <a:solidFill>
                  <a:schemeClr val="accent6"/>
                </a:solidFill>
              </a:defRPr>
            </a:lvl4pPr>
            <a:lvl5pPr marL="0" indent="0" algn="r">
              <a:spcBef>
                <a:spcPts val="0"/>
              </a:spcBef>
              <a:buNone/>
              <a:defRPr sz="1200">
                <a:solidFill>
                  <a:schemeClr val="accent6"/>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3"/>
          <p:cNvSpPr>
            <a:spLocks noGrp="1"/>
          </p:cNvSpPr>
          <p:nvPr>
            <p:ph type="body" sz="quarter" idx="16"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6152535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 - Question Reponse ">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3" name="ZoneTexte 22"/>
          <p:cNvSpPr txBox="1"/>
          <p:nvPr userDrawn="1"/>
        </p:nvSpPr>
        <p:spPr>
          <a:xfrm>
            <a:off x="3155797"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 name="Espace réservé du contenu 2"/>
          <p:cNvSpPr>
            <a:spLocks noGrp="1"/>
          </p:cNvSpPr>
          <p:nvPr>
            <p:ph idx="1"/>
          </p:nvPr>
        </p:nvSpPr>
        <p:spPr>
          <a:xfrm>
            <a:off x="847977" y="1228551"/>
            <a:ext cx="5616000"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4" name="ZoneTexte 13"/>
          <p:cNvSpPr txBox="1"/>
          <p:nvPr userDrawn="1"/>
        </p:nvSpPr>
        <p:spPr>
          <a:xfrm>
            <a:off x="628174" y="38973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19" name="ZoneTexte 18"/>
          <p:cNvSpPr txBox="1"/>
          <p:nvPr userDrawn="1"/>
        </p:nvSpPr>
        <p:spPr>
          <a:xfrm>
            <a:off x="5761683" y="244790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20" name="Espace réservé du contenu 2"/>
          <p:cNvSpPr>
            <a:spLocks noGrp="1"/>
          </p:cNvSpPr>
          <p:nvPr>
            <p:ph idx="13"/>
          </p:nvPr>
        </p:nvSpPr>
        <p:spPr>
          <a:xfrm>
            <a:off x="5117690" y="3575055"/>
            <a:ext cx="6382639" cy="2242157"/>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3"/>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311663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1 - Question Repons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Rectangle 34"/>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6"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7"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8"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9" name="Connecteur droit 38"/>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1" name="Image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270619"/>
            <a:ext cx="2426034" cy="1120878"/>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ZoneTexte 28"/>
          <p:cNvSpPr txBox="1"/>
          <p:nvPr userDrawn="1"/>
        </p:nvSpPr>
        <p:spPr>
          <a:xfrm>
            <a:off x="5628576"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30" name="Espace réservé du contenu 2"/>
          <p:cNvSpPr>
            <a:spLocks noGrp="1"/>
          </p:cNvSpPr>
          <p:nvPr>
            <p:ph idx="1"/>
          </p:nvPr>
        </p:nvSpPr>
        <p:spPr>
          <a:xfrm>
            <a:off x="2799567" y="1230798"/>
            <a:ext cx="6592867"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ZoneTexte 30"/>
          <p:cNvSpPr txBox="1"/>
          <p:nvPr userDrawn="1"/>
        </p:nvSpPr>
        <p:spPr>
          <a:xfrm>
            <a:off x="2627603" y="389734"/>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32" name="ZoneTexte 31"/>
          <p:cNvSpPr txBox="1"/>
          <p:nvPr userDrawn="1"/>
        </p:nvSpPr>
        <p:spPr>
          <a:xfrm>
            <a:off x="8705231" y="2447904"/>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33" name="Espace réservé du contenu 2"/>
          <p:cNvSpPr>
            <a:spLocks noGrp="1"/>
          </p:cNvSpPr>
          <p:nvPr>
            <p:ph idx="13"/>
          </p:nvPr>
        </p:nvSpPr>
        <p:spPr>
          <a:xfrm>
            <a:off x="5117690" y="3451123"/>
            <a:ext cx="4364172" cy="2743208"/>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4"/>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000426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 Citation">
    <p:spTree>
      <p:nvGrpSpPr>
        <p:cNvPr id="1" name=""/>
        <p:cNvGrpSpPr/>
        <p:nvPr/>
      </p:nvGrpSpPr>
      <p:grpSpPr>
        <a:xfrm>
          <a:off x="0" y="0"/>
          <a:ext cx="0" cy="0"/>
          <a:chOff x="0" y="0"/>
          <a:chExt cx="0" cy="0"/>
        </a:xfrm>
      </p:grpSpPr>
      <p:sp>
        <p:nvSpPr>
          <p:cNvPr id="20" name="Rectangle 19"/>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1"/>
            <a:ext cx="2426034" cy="654376"/>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Espace réservé du contenu 2"/>
          <p:cNvSpPr>
            <a:spLocks noGrp="1"/>
          </p:cNvSpPr>
          <p:nvPr>
            <p:ph idx="13"/>
          </p:nvPr>
        </p:nvSpPr>
        <p:spPr>
          <a:xfrm>
            <a:off x="2995308" y="2094272"/>
            <a:ext cx="4822722" cy="2448232"/>
          </a:xfrm>
        </p:spPr>
        <p:txBody>
          <a:bodyPr anchor="ctr">
            <a:normAutofit/>
          </a:bodyPr>
          <a:lstStyle>
            <a:lvl1pPr marL="0" indent="0">
              <a:lnSpc>
                <a:spcPct val="120000"/>
              </a:lnSpc>
              <a:buNone/>
              <a:defRPr sz="2000" b="0" i="1">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355600" indent="-177800">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5" name="ZoneTexte 24"/>
          <p:cNvSpPr txBox="1"/>
          <p:nvPr userDrawn="1"/>
        </p:nvSpPr>
        <p:spPr>
          <a:xfrm>
            <a:off x="2771624" y="1213009"/>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6" name="ZoneTexte 25"/>
          <p:cNvSpPr txBox="1"/>
          <p:nvPr userDrawn="1"/>
        </p:nvSpPr>
        <p:spPr>
          <a:xfrm>
            <a:off x="7140322" y="4038058"/>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7" name="Espace réservé pour une image  20"/>
          <p:cNvSpPr>
            <a:spLocks noGrp="1"/>
          </p:cNvSpPr>
          <p:nvPr>
            <p:ph type="pic" sz="quarter" idx="14"/>
          </p:nvPr>
        </p:nvSpPr>
        <p:spPr>
          <a:xfrm>
            <a:off x="8761262" y="804582"/>
            <a:ext cx="3430738" cy="4932538"/>
          </a:xfrm>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29957719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 - Fiche Contact">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ZoneTexte 23"/>
          <p:cNvSpPr txBox="1"/>
          <p:nvPr userDrawn="1"/>
        </p:nvSpPr>
        <p:spPr>
          <a:xfrm>
            <a:off x="5872416" y="2464329"/>
            <a:ext cx="1000360" cy="2367178"/>
          </a:xfrm>
          <a:prstGeom prst="rect">
            <a:avLst/>
          </a:prstGeom>
          <a:noFill/>
        </p:spPr>
        <p:txBody>
          <a:bodyPr wrap="square" rtlCol="0" anchor="ctr">
            <a:noAutofit/>
          </a:bodyPr>
          <a:lstStyle/>
          <a:p>
            <a:pPr algn="ctr"/>
            <a:r>
              <a:rPr lang="fr-FR" sz="15000">
                <a:solidFill>
                  <a:prstClr val="black">
                    <a:lumMod val="85000"/>
                    <a:lumOff val="15000"/>
                  </a:prstClr>
                </a:solidFill>
                <a:cs typeface="Arial" panose="020B0604020202020204" pitchFamily="34" charset="0"/>
              </a:rPr>
              <a:t>@</a:t>
            </a:r>
            <a:endParaRPr lang="fr-FR" sz="15000" dirty="0">
              <a:solidFill>
                <a:prstClr val="black">
                  <a:lumMod val="85000"/>
                  <a:lumOff val="15000"/>
                </a:prstClr>
              </a:solidFill>
            </a:endParaRPr>
          </a:p>
        </p:txBody>
      </p:sp>
      <p:sp>
        <p:nvSpPr>
          <p:cNvPr id="19" name="Rectangle 18"/>
          <p:cNvSpPr/>
          <p:nvPr userDrawn="1"/>
        </p:nvSpPr>
        <p:spPr>
          <a:xfrm>
            <a:off x="9765967" y="4907280"/>
            <a:ext cx="2426034" cy="1484217"/>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3094326" y="102428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0"/>
            <a:ext cx="2431675" cy="3207284"/>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u texte 3"/>
          <p:cNvSpPr>
            <a:spLocks noGrp="1"/>
          </p:cNvSpPr>
          <p:nvPr>
            <p:ph type="body" sz="quarter" idx="13"/>
          </p:nvPr>
        </p:nvSpPr>
        <p:spPr>
          <a:xfrm>
            <a:off x="3094325" y="2026285"/>
            <a:ext cx="6324917" cy="1180998"/>
          </a:xfrm>
        </p:spPr>
        <p:txBody>
          <a:bodyPr anchor="b"/>
          <a:lstStyle>
            <a:lvl1pPr marL="0" indent="0">
              <a:buFontTx/>
              <a:buNone/>
              <a:defRPr>
                <a:solidFill>
                  <a:schemeClr val="accent6"/>
                </a:solidFill>
              </a:defRPr>
            </a:lvl1pPr>
          </a:lstStyle>
          <a:p>
            <a:pPr lvl="0"/>
            <a:r>
              <a:rPr lang="fr-FR"/>
              <a:t>Modifier les styles du texte du masque</a:t>
            </a:r>
          </a:p>
        </p:txBody>
      </p:sp>
      <p:sp>
        <p:nvSpPr>
          <p:cNvPr id="6" name="Espace réservé du texte 5"/>
          <p:cNvSpPr>
            <a:spLocks noGrp="1"/>
          </p:cNvSpPr>
          <p:nvPr>
            <p:ph type="body" sz="quarter" idx="14"/>
          </p:nvPr>
        </p:nvSpPr>
        <p:spPr>
          <a:xfrm>
            <a:off x="4586605" y="3383598"/>
            <a:ext cx="5060314" cy="2712402"/>
          </a:xfrm>
        </p:spPr>
        <p:txBody>
          <a:bodyPr>
            <a:normAutofit/>
          </a:bodyPr>
          <a:lstStyle>
            <a:lvl1pPr marL="0" marR="0" indent="0" algn="l" defTabSz="914400" rtl="0" eaLnBrk="1" fontAlgn="auto" latinLnBrk="0" hangingPunct="1">
              <a:lnSpc>
                <a:spcPct val="150000"/>
              </a:lnSpc>
              <a:spcBef>
                <a:spcPts val="1000"/>
              </a:spcBef>
              <a:spcAft>
                <a:spcPts val="0"/>
              </a:spcAft>
              <a:buClrTx/>
              <a:buSzPct val="60000"/>
              <a:buFontTx/>
              <a:buNone/>
              <a:tabLst/>
              <a:defRPr sz="2000" b="0">
                <a:solidFill>
                  <a:schemeClr val="accent6"/>
                </a:solidFill>
              </a:defRPr>
            </a:lvl1pPr>
            <a:lvl2pPr marL="457200" indent="0">
              <a:lnSpc>
                <a:spcPct val="150000"/>
              </a:lnSpc>
              <a:buFontTx/>
              <a:buNone/>
              <a:defRPr sz="1800" b="0">
                <a:solidFill>
                  <a:schemeClr val="accent6"/>
                </a:solidFill>
              </a:defRPr>
            </a:lvl2pPr>
            <a:lvl3pPr marL="914400" indent="0">
              <a:lnSpc>
                <a:spcPct val="150000"/>
              </a:lnSpc>
              <a:buFontTx/>
              <a:buNone/>
              <a:defRPr sz="1600" b="0">
                <a:solidFill>
                  <a:schemeClr val="accent6"/>
                </a:solidFill>
              </a:defRPr>
            </a:lvl3pPr>
            <a:lvl4pPr marL="1371600" indent="0">
              <a:lnSpc>
                <a:spcPct val="150000"/>
              </a:lnSpc>
              <a:buFontTx/>
              <a:buNone/>
              <a:defRPr sz="1400" b="0">
                <a:solidFill>
                  <a:schemeClr val="accent6"/>
                </a:solidFill>
              </a:defRPr>
            </a:lvl4pPr>
            <a:lvl5pPr marL="1828800" indent="0">
              <a:lnSpc>
                <a:spcPct val="150000"/>
              </a:lnSpc>
              <a:buFontTx/>
              <a:buNone/>
              <a:defRPr sz="1400" b="0">
                <a:solidFill>
                  <a:schemeClr val="accent6"/>
                </a:solidFill>
              </a:defRPr>
            </a:lvl5pPr>
          </a:lstStyle>
          <a:p>
            <a:pPr lvl="0"/>
            <a:r>
              <a:rPr lang="fr-FR"/>
              <a:t>Modifier les styles du texte du masque</a:t>
            </a:r>
          </a:p>
          <a:p>
            <a:pPr lvl="1"/>
            <a:r>
              <a:rPr lang="fr-FR"/>
              <a:t>Deuxième niveau</a:t>
            </a:r>
          </a:p>
        </p:txBody>
      </p:sp>
      <p:sp>
        <p:nvSpPr>
          <p:cNvPr id="26" name="Shape 40"/>
          <p:cNvSpPr/>
          <p:nvPr userDrawn="1"/>
        </p:nvSpPr>
        <p:spPr>
          <a:xfrm>
            <a:off x="3094326" y="2159997"/>
            <a:ext cx="595035" cy="61757"/>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2997233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 - Diapositive de fin">
    <p:spTree>
      <p:nvGrpSpPr>
        <p:cNvPr id="1" name=""/>
        <p:cNvGrpSpPr/>
        <p:nvPr/>
      </p:nvGrpSpPr>
      <p:grpSpPr>
        <a:xfrm>
          <a:off x="0" y="0"/>
          <a:ext cx="0" cy="0"/>
          <a:chOff x="0" y="0"/>
          <a:chExt cx="0" cy="0"/>
        </a:xfrm>
      </p:grpSpPr>
      <p:sp>
        <p:nvSpPr>
          <p:cNvPr id="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grpSp>
        <p:nvGrpSpPr>
          <p:cNvPr id="15" name="Grouper 14"/>
          <p:cNvGrpSpPr/>
          <p:nvPr userDrawn="1"/>
        </p:nvGrpSpPr>
        <p:grpSpPr>
          <a:xfrm>
            <a:off x="5220307" y="5343896"/>
            <a:ext cx="1760540" cy="285496"/>
            <a:chOff x="3845754" y="4235665"/>
            <a:chExt cx="3167273" cy="513619"/>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13" name="Imag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14" name="Imag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16" name="ZoneTexte 15"/>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grpSp>
        <p:nvGrpSpPr>
          <p:cNvPr id="43" name="Group 4"/>
          <p:cNvGrpSpPr>
            <a:grpSpLocks noChangeAspect="1"/>
          </p:cNvGrpSpPr>
          <p:nvPr userDrawn="1"/>
        </p:nvGrpSpPr>
        <p:grpSpPr bwMode="auto">
          <a:xfrm>
            <a:off x="3033253" y="2894019"/>
            <a:ext cx="6125496" cy="914648"/>
            <a:chOff x="-101" y="1574"/>
            <a:chExt cx="7849" cy="1172"/>
          </a:xfrm>
        </p:grpSpPr>
        <p:sp>
          <p:nvSpPr>
            <p:cNvPr id="44"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5"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6"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7"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8"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9"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0"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1"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2"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3"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4"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5"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6"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7"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8"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9"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0"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1"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2"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3"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4"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5"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6"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7"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8"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Tree>
    <p:extLst>
      <p:ext uri="{BB962C8B-B14F-4D97-AF65-F5344CB8AC3E}">
        <p14:creationId xmlns:p14="http://schemas.microsoft.com/office/powerpoint/2010/main" val="18704351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3 - Diapositive de fin 2">
    <p:spTree>
      <p:nvGrpSpPr>
        <p:cNvPr id="1" name=""/>
        <p:cNvGrpSpPr/>
        <p:nvPr/>
      </p:nvGrpSpPr>
      <p:grpSpPr>
        <a:xfrm>
          <a:off x="0" y="0"/>
          <a:ext cx="0" cy="0"/>
          <a:chOff x="0" y="0"/>
          <a:chExt cx="0" cy="0"/>
        </a:xfrm>
      </p:grpSpPr>
      <p:sp>
        <p:nvSpPr>
          <p:cNvPr id="44" name="Rectangle 43"/>
          <p:cNvSpPr/>
          <p:nvPr userDrawn="1"/>
        </p:nvSpPr>
        <p:spPr>
          <a:xfrm>
            <a:off x="0" y="0"/>
            <a:ext cx="12192001"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 name="Group 4"/>
          <p:cNvGrpSpPr>
            <a:grpSpLocks noChangeAspect="1"/>
          </p:cNvGrpSpPr>
          <p:nvPr userDrawn="1"/>
        </p:nvGrpSpPr>
        <p:grpSpPr bwMode="auto">
          <a:xfrm>
            <a:off x="3033253" y="2894019"/>
            <a:ext cx="6125496" cy="914648"/>
            <a:chOff x="-101" y="1574"/>
            <a:chExt cx="7849" cy="1172"/>
          </a:xfrm>
        </p:grpSpPr>
        <p:sp>
          <p:nvSpPr>
            <p:cNvPr id="6"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7"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1"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2"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2"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3"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4"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5"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6"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7"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8"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9"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0"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1"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2"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3"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4"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5"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6"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7"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8"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9"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0"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1"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2"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
        <p:nvSpPr>
          <p:cNvPr id="43" name="Rectangle 42"/>
          <p:cNvSpPr/>
          <p:nvPr userDrawn="1"/>
        </p:nvSpPr>
        <p:spPr>
          <a:xfrm>
            <a:off x="0" y="-1"/>
            <a:ext cx="2431675" cy="4536000"/>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userDrawn="1"/>
        </p:nvSpPr>
        <p:spPr>
          <a:xfrm>
            <a:off x="9765967" y="4557252"/>
            <a:ext cx="2426034" cy="2300748"/>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6" name="Grouper 45"/>
          <p:cNvGrpSpPr/>
          <p:nvPr userDrawn="1"/>
        </p:nvGrpSpPr>
        <p:grpSpPr>
          <a:xfrm>
            <a:off x="5220307" y="5343896"/>
            <a:ext cx="1760540" cy="285496"/>
            <a:chOff x="3845754" y="4235665"/>
            <a:chExt cx="3167273" cy="513619"/>
          </a:xfrm>
        </p:grpSpPr>
        <p:pic>
          <p:nvPicPr>
            <p:cNvPr id="47" name="Imag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48" name="Image 4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49" name="Image 4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50" name="Image 4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51" name="ZoneTexte 50"/>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spTree>
    <p:extLst>
      <p:ext uri="{BB962C8B-B14F-4D97-AF65-F5344CB8AC3E}">
        <p14:creationId xmlns:p14="http://schemas.microsoft.com/office/powerpoint/2010/main" val="394181013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4 - Vid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33505821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e de titre 04">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34665450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 - Titre et contenu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e la date 3"/>
          <p:cNvSpPr>
            <a:spLocks noGrp="1"/>
          </p:cNvSpPr>
          <p:nvPr>
            <p:ph type="dt" sz="half" idx="10"/>
          </p:nvPr>
        </p:nvSpPr>
        <p:spPr>
          <a:xfrm>
            <a:off x="838200" y="6430761"/>
            <a:ext cx="1616046" cy="365125"/>
          </a:xfrm>
        </p:spPr>
        <p:txBody>
          <a:bodyPr/>
          <a:lstStyle>
            <a:lvl1pPr>
              <a:defRPr sz="1200">
                <a:solidFill>
                  <a:schemeClr val="accent6"/>
                </a:solidFill>
              </a:defRPr>
            </a:lvl1p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p:spPr>
        <p:txBody>
          <a:bodyPr/>
          <a:lstStyle>
            <a:lvl1pPr algn="r">
              <a:defRPr sz="12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p:spPr>
        <p:txBody>
          <a:bodyPr/>
          <a:lstStyle>
            <a:lvl1pPr algn="l">
              <a:defRPr sz="12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838200" y="1624013"/>
            <a:ext cx="10515600" cy="4435475"/>
          </a:xfrm>
        </p:spPr>
        <p:txBody>
          <a:bodyPr/>
          <a:lstStyle>
            <a:lvl1pPr>
              <a:defRPr>
                <a:solidFill>
                  <a:schemeClr val="tx2"/>
                </a:solidFill>
              </a:defRPr>
            </a:lvl1pPr>
            <a:lvl2pPr marL="914400" indent="-457200">
              <a:buSzPct val="60000"/>
              <a:buFontTx/>
              <a:buBlip>
                <a:blip r:embed="rId2"/>
              </a:buBlip>
              <a:defRPr>
                <a:solidFill>
                  <a:schemeClr val="tx2"/>
                </a:solidFill>
              </a:defRPr>
            </a:lvl2pPr>
            <a:lvl3pPr marL="1257300" indent="-342900">
              <a:buFontTx/>
              <a:buBlip>
                <a:blip r:embed="rId3"/>
              </a:buBlip>
              <a:defRPr>
                <a:solidFill>
                  <a:schemeClr val="tx2"/>
                </a:solidFill>
              </a:defRPr>
            </a:lvl3pPr>
            <a:lvl4pPr marL="1600200" indent="-228600">
              <a:buFontTx/>
              <a:buBlip>
                <a:blip r:embed="rId4"/>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50893635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5 - 2 colonnes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e la date 3"/>
          <p:cNvSpPr>
            <a:spLocks noGrp="1"/>
          </p:cNvSpPr>
          <p:nvPr>
            <p:ph type="dt" sz="half" idx="10"/>
          </p:nvPr>
        </p:nvSpPr>
        <p:spPr>
          <a:xfrm>
            <a:off x="2433595" y="6430762"/>
            <a:ext cx="1616046" cy="365125"/>
          </a:xfrm>
        </p:spPr>
        <p:txBody>
          <a:bodyPr/>
          <a:lstStyle>
            <a:lvl1pPr>
              <a:defRPr sz="900">
                <a:solidFill>
                  <a:schemeClr val="accent6"/>
                </a:solidFill>
              </a:defRPr>
            </a:lvl1pPr>
          </a:lstStyle>
          <a:p>
            <a:fld id="{64819073-65DE-463F-A199-B0D003C192EE}"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p:spPr>
        <p:txBody>
          <a:bodyPr/>
          <a:lstStyle>
            <a:lvl1pPr algn="r">
              <a:defRPr sz="9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pasted-image.pdf"/>
          <p:cNvPicPr/>
          <p:nvPr userDrawn="1"/>
        </p:nvPicPr>
        <p:blipFill>
          <a:blip r:embed="rId2"/>
          <a:stretch>
            <a:fillRect/>
          </a:stretch>
        </p:blipFill>
        <p:spPr>
          <a:xfrm>
            <a:off x="817550" y="6534479"/>
            <a:ext cx="1210283" cy="180537"/>
          </a:xfrm>
          <a:prstGeom prst="rect">
            <a:avLst/>
          </a:prstGeom>
          <a:ln w="12700">
            <a:miter lim="400000"/>
          </a:ln>
        </p:spPr>
      </p:pic>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15"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5" name="Espace réservé du contenu 13"/>
          <p:cNvSpPr>
            <a:spLocks noGrp="1"/>
          </p:cNvSpPr>
          <p:nvPr>
            <p:ph sz="quarter" idx="15"/>
          </p:nvPr>
        </p:nvSpPr>
        <p:spPr>
          <a:xfrm>
            <a:off x="838200"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contenu 13"/>
          <p:cNvSpPr>
            <a:spLocks noGrp="1"/>
          </p:cNvSpPr>
          <p:nvPr>
            <p:ph sz="quarter" idx="16"/>
          </p:nvPr>
        </p:nvSpPr>
        <p:spPr>
          <a:xfrm>
            <a:off x="6194612"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8307253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6471A8F-60B6-467B-927D-17A28447D2A5}" type="datetime1">
              <a:rPr lang="fr-FR" smtClean="0">
                <a:solidFill>
                  <a:prstClr val="black">
                    <a:tint val="75000"/>
                  </a:prstClr>
                </a:solidFill>
              </a:rPr>
              <a:pPr/>
              <a:t>17/09/2020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a:solidFill>
                  <a:prstClr val="black">
                    <a:tint val="75000"/>
                  </a:prstClr>
                </a:solidFill>
              </a:rPr>
              <a:t>Titre de la présentation</a:t>
            </a:r>
          </a:p>
        </p:txBody>
      </p:sp>
      <p:sp>
        <p:nvSpPr>
          <p:cNvPr id="7" name="Espace réservé du numéro de diapositive 6"/>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1586481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46FC305-94AC-494B-8A0A-8382856E6924}" type="datetime1">
              <a:rPr lang="fr-FR" smtClean="0">
                <a:solidFill>
                  <a:prstClr val="black">
                    <a:tint val="75000"/>
                  </a:prstClr>
                </a:solidFill>
              </a:rPr>
              <a:pPr/>
              <a:t>17/09/2020</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a:solidFill>
                  <a:prstClr val="black">
                    <a:tint val="75000"/>
                  </a:prstClr>
                </a:solidFill>
              </a:rPr>
              <a:t>Titre de la présentation</a:t>
            </a:r>
          </a:p>
        </p:txBody>
      </p:sp>
      <p:sp>
        <p:nvSpPr>
          <p:cNvPr id="4" name="Espace réservé du numéro de diapositive 3"/>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94220759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4060" b="3932"/>
          <a:stretch/>
        </p:blipFill>
        <p:spPr>
          <a:xfrm>
            <a:off x="-127977" y="-19050"/>
            <a:ext cx="12281653" cy="6903832"/>
          </a:xfrm>
          <a:prstGeom prst="rect">
            <a:avLst/>
          </a:prstGeom>
        </p:spPr>
      </p:pic>
      <p:sp>
        <p:nvSpPr>
          <p:cNvPr id="9" name="Rectangle 10"/>
          <p:cNvSpPr/>
          <p:nvPr userDrawn="1"/>
        </p:nvSpPr>
        <p:spPr>
          <a:xfrm>
            <a:off x="2200534" y="-12034"/>
            <a:ext cx="9991466"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10" name="Espace réservé du pied de page 3"/>
          <p:cNvSpPr>
            <a:spLocks noGrp="1"/>
          </p:cNvSpPr>
          <p:nvPr>
            <p:ph type="ftr" sz="quarter" idx="11"/>
          </p:nvPr>
        </p:nvSpPr>
        <p:spPr>
          <a:xfrm>
            <a:off x="4038600" y="6356350"/>
            <a:ext cx="4114800" cy="365125"/>
          </a:xfrm>
          <a:prstGeom prst="rect">
            <a:avLst/>
          </a:prstGeom>
        </p:spPr>
        <p:txBody>
          <a:bodyPr/>
          <a:lstStyle/>
          <a:p>
            <a:r>
              <a:rPr lang="fr-FR" dirty="0">
                <a:solidFill>
                  <a:prstClr val="black"/>
                </a:solidFill>
              </a:rPr>
              <a:t>Titre de la présentation</a:t>
            </a:r>
          </a:p>
        </p:txBody>
      </p:sp>
      <p:sp>
        <p:nvSpPr>
          <p:cNvPr id="11" name="Espace réservé du numéro de diapositive 4"/>
          <p:cNvSpPr>
            <a:spLocks noGrp="1"/>
          </p:cNvSpPr>
          <p:nvPr>
            <p:ph type="sldNum" sz="quarter" idx="12"/>
          </p:nvPr>
        </p:nvSpPr>
        <p:spPr>
          <a:xfrm>
            <a:off x="8610600" y="6356350"/>
            <a:ext cx="2743200" cy="365125"/>
          </a:xfrm>
          <a:prstGeom prst="rect">
            <a:avLst/>
          </a:prstGeom>
        </p:spPr>
        <p:txBody>
          <a:bodyPr/>
          <a:lstStyle/>
          <a:p>
            <a:fld id="{87590C25-3C2D-40D7-9CB5-90AD7B210833}" type="slidenum">
              <a:rPr lang="fr-FR" smtClean="0">
                <a:solidFill>
                  <a:prstClr val="black"/>
                </a:solidFill>
              </a:rPr>
              <a:pPr/>
              <a:t>‹N°›</a:t>
            </a:fld>
            <a:endParaRPr lang="fr-FR">
              <a:solidFill>
                <a:prstClr val="black"/>
              </a:solidFill>
            </a:endParaRPr>
          </a:p>
        </p:txBody>
      </p:sp>
      <p:sp>
        <p:nvSpPr>
          <p:cNvPr id="13" name="Shape 40"/>
          <p:cNvSpPr/>
          <p:nvPr userDrawn="1"/>
        </p:nvSpPr>
        <p:spPr>
          <a:xfrm>
            <a:off x="-127977" y="-28933"/>
            <a:ext cx="1231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23743039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01">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8242546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Diapositive de titre 02">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8501165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e de titre 03">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17971962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Diapositive de titre 04">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713662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Diapositive de titre 05">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744313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apositive de titre 05">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76604090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Diapositive de titre 06">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820259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e de titre 07">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2131853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Diapositive de titre 08">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4218322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Diapositive de titre 09">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29580338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Diapositive de titre 10">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116862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ommaire 01">
    <p:spTree>
      <p:nvGrpSpPr>
        <p:cNvPr id="1" name=""/>
        <p:cNvGrpSpPr/>
        <p:nvPr/>
      </p:nvGrpSpPr>
      <p:grpSpPr>
        <a:xfrm>
          <a:off x="0" y="0"/>
          <a:ext cx="0" cy="0"/>
          <a:chOff x="0" y="0"/>
          <a:chExt cx="0" cy="0"/>
        </a:xfrm>
      </p:grpSpPr>
      <p:sp>
        <p:nvSpPr>
          <p:cNvPr id="38" name="Rectangle 37"/>
          <p:cNvSpPr/>
          <p:nvPr userDrawn="1"/>
        </p:nvSpPr>
        <p:spPr>
          <a:xfrm>
            <a:off x="0" y="3675584"/>
            <a:ext cx="12192000" cy="3182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1" y="247137"/>
            <a:ext cx="4876800" cy="998095"/>
          </a:xfrm>
        </p:spPr>
        <p:txBody>
          <a:bodyPr anchor="b">
            <a:noAutofit/>
          </a:bodyPr>
          <a:lstStyle>
            <a:lvl1pPr algn="r">
              <a:defRPr sz="3200"/>
            </a:lvl1pPr>
          </a:lstStyle>
          <a:p>
            <a:r>
              <a:rPr lang="fr-FR" dirty="0"/>
              <a:t>TITRE SOMMAIRE</a:t>
            </a:r>
          </a:p>
        </p:txBody>
      </p:sp>
      <p:sp>
        <p:nvSpPr>
          <p:cNvPr id="4" name="Espace réservé du contenu 3"/>
          <p:cNvSpPr>
            <a:spLocks noGrp="1"/>
          </p:cNvSpPr>
          <p:nvPr>
            <p:ph sz="half" idx="2"/>
          </p:nvPr>
        </p:nvSpPr>
        <p:spPr>
          <a:xfrm>
            <a:off x="385487"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Shape 40"/>
          <p:cNvSpPr/>
          <p:nvPr userDrawn="1"/>
        </p:nvSpPr>
        <p:spPr>
          <a:xfrm>
            <a:off x="0" y="1309458"/>
            <a:ext cx="4878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5" name="Espace réservé du contenu 3"/>
          <p:cNvSpPr>
            <a:spLocks noGrp="1"/>
          </p:cNvSpPr>
          <p:nvPr>
            <p:ph sz="half" idx="15"/>
          </p:nvPr>
        </p:nvSpPr>
        <p:spPr>
          <a:xfrm>
            <a:off x="2806785"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contenu 3"/>
          <p:cNvSpPr>
            <a:spLocks noGrp="1"/>
          </p:cNvSpPr>
          <p:nvPr>
            <p:ph sz="half" idx="18"/>
          </p:nvPr>
        </p:nvSpPr>
        <p:spPr>
          <a:xfrm>
            <a:off x="5253281"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Espace réservé du contenu 3"/>
          <p:cNvSpPr>
            <a:spLocks noGrp="1"/>
          </p:cNvSpPr>
          <p:nvPr>
            <p:ph sz="half" idx="21"/>
          </p:nvPr>
        </p:nvSpPr>
        <p:spPr>
          <a:xfrm>
            <a:off x="7699126"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4" name="Espace réservé du contenu 3"/>
          <p:cNvSpPr>
            <a:spLocks noGrp="1"/>
          </p:cNvSpPr>
          <p:nvPr>
            <p:ph sz="half" idx="24"/>
          </p:nvPr>
        </p:nvSpPr>
        <p:spPr>
          <a:xfrm>
            <a:off x="10142889"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5"/>
          <p:cNvSpPr>
            <a:spLocks noGrp="1"/>
          </p:cNvSpPr>
          <p:nvPr>
            <p:ph type="body" sz="quarter" idx="31" hasCustomPrompt="1"/>
          </p:nvPr>
        </p:nvSpPr>
        <p:spPr>
          <a:xfrm>
            <a:off x="3854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2" name="Espace réservé du texte 5"/>
          <p:cNvSpPr>
            <a:spLocks noGrp="1"/>
          </p:cNvSpPr>
          <p:nvPr>
            <p:ph type="body" sz="quarter" idx="33" hasCustomPrompt="1"/>
          </p:nvPr>
        </p:nvSpPr>
        <p:spPr>
          <a:xfrm>
            <a:off x="28067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5" name="Espace réservé du texte 5"/>
          <p:cNvSpPr>
            <a:spLocks noGrp="1"/>
          </p:cNvSpPr>
          <p:nvPr>
            <p:ph type="body" sz="quarter" idx="35" hasCustomPrompt="1"/>
          </p:nvPr>
        </p:nvSpPr>
        <p:spPr>
          <a:xfrm>
            <a:off x="5253281"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3" name="Espace réservé du texte 5"/>
          <p:cNvSpPr>
            <a:spLocks noGrp="1"/>
          </p:cNvSpPr>
          <p:nvPr>
            <p:ph type="body" sz="quarter" idx="37" hasCustomPrompt="1"/>
          </p:nvPr>
        </p:nvSpPr>
        <p:spPr>
          <a:xfrm>
            <a:off x="7699126"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5" name="Espace réservé du texte 5"/>
          <p:cNvSpPr>
            <a:spLocks noGrp="1"/>
          </p:cNvSpPr>
          <p:nvPr>
            <p:ph type="body" sz="quarter" idx="39" hasCustomPrompt="1"/>
          </p:nvPr>
        </p:nvSpPr>
        <p:spPr>
          <a:xfrm>
            <a:off x="10142889"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20" name="Espace réservé du texte 2"/>
          <p:cNvSpPr>
            <a:spLocks noGrp="1"/>
          </p:cNvSpPr>
          <p:nvPr>
            <p:ph type="body" idx="1" hasCustomPrompt="1"/>
          </p:nvPr>
        </p:nvSpPr>
        <p:spPr>
          <a:xfrm>
            <a:off x="38548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1" name="Espace réservé du texte 2"/>
          <p:cNvSpPr>
            <a:spLocks noGrp="1"/>
          </p:cNvSpPr>
          <p:nvPr>
            <p:ph type="body" idx="40" hasCustomPrompt="1"/>
          </p:nvPr>
        </p:nvSpPr>
        <p:spPr>
          <a:xfrm>
            <a:off x="2806785"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2" name="Espace réservé du texte 2"/>
          <p:cNvSpPr>
            <a:spLocks noGrp="1"/>
          </p:cNvSpPr>
          <p:nvPr>
            <p:ph type="body" idx="41" hasCustomPrompt="1"/>
          </p:nvPr>
        </p:nvSpPr>
        <p:spPr>
          <a:xfrm>
            <a:off x="5253281"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3" name="Espace réservé du texte 2"/>
          <p:cNvSpPr>
            <a:spLocks noGrp="1"/>
          </p:cNvSpPr>
          <p:nvPr>
            <p:ph type="body" idx="42" hasCustomPrompt="1"/>
          </p:nvPr>
        </p:nvSpPr>
        <p:spPr>
          <a:xfrm>
            <a:off x="769912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4" name="Espace réservé du texte 2"/>
          <p:cNvSpPr>
            <a:spLocks noGrp="1"/>
          </p:cNvSpPr>
          <p:nvPr>
            <p:ph type="body" idx="43" hasCustomPrompt="1"/>
          </p:nvPr>
        </p:nvSpPr>
        <p:spPr>
          <a:xfrm>
            <a:off x="10142889"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Tree>
    <p:extLst>
      <p:ext uri="{BB962C8B-B14F-4D97-AF65-F5344CB8AC3E}">
        <p14:creationId xmlns:p14="http://schemas.microsoft.com/office/powerpoint/2010/main" val="125042353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maire 0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8" name="Titre 1"/>
          <p:cNvSpPr>
            <a:spLocks noGrp="1"/>
          </p:cNvSpPr>
          <p:nvPr>
            <p:ph type="title" hasCustomPrompt="1"/>
          </p:nvPr>
        </p:nvSpPr>
        <p:spPr>
          <a:xfrm>
            <a:off x="2826527" y="391395"/>
            <a:ext cx="6749958" cy="531812"/>
          </a:xfrm>
        </p:spPr>
        <p:txBody>
          <a:bodyPr>
            <a:noAutofit/>
          </a:bodyPr>
          <a:lstStyle>
            <a:lvl1pPr algn="l">
              <a:defRPr sz="3200">
                <a:solidFill>
                  <a:schemeClr val="accent6"/>
                </a:solidFill>
              </a:defRPr>
            </a:lvl1pPr>
          </a:lstStyle>
          <a:p>
            <a:r>
              <a:rPr lang="fr-FR" dirty="0"/>
              <a:t>TITRE SOMMAIRE</a:t>
            </a:r>
          </a:p>
        </p:txBody>
      </p:sp>
      <p:sp>
        <p:nvSpPr>
          <p:cNvPr id="27" name="Espace réservé du texte 2"/>
          <p:cNvSpPr>
            <a:spLocks noGrp="1"/>
          </p:cNvSpPr>
          <p:nvPr>
            <p:ph type="body" idx="1"/>
          </p:nvPr>
        </p:nvSpPr>
        <p:spPr>
          <a:xfrm>
            <a:off x="4284884" y="929659"/>
            <a:ext cx="5291601" cy="942505"/>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31" name="Espace réservé du texte 21"/>
          <p:cNvSpPr>
            <a:spLocks noGrp="1"/>
          </p:cNvSpPr>
          <p:nvPr>
            <p:ph type="body" sz="quarter" idx="13" hasCustomPrompt="1"/>
          </p:nvPr>
        </p:nvSpPr>
        <p:spPr>
          <a:xfrm>
            <a:off x="2826527" y="929660"/>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42" name="Shape 40"/>
          <p:cNvSpPr/>
          <p:nvPr userDrawn="1"/>
        </p:nvSpPr>
        <p:spPr>
          <a:xfrm rot="16200000" flipV="1">
            <a:off x="9837855" y="4479968"/>
            <a:ext cx="2308063" cy="2448000"/>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4" name="Shape 40"/>
          <p:cNvSpPr/>
          <p:nvPr userDrawn="1"/>
        </p:nvSpPr>
        <p:spPr>
          <a:xfrm rot="5400000">
            <a:off x="-1049446" y="1050050"/>
            <a:ext cx="4526100" cy="2427208"/>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
        <p:nvSpPr>
          <p:cNvPr id="49" name="Espace réservé du texte 2"/>
          <p:cNvSpPr>
            <a:spLocks noGrp="1"/>
          </p:cNvSpPr>
          <p:nvPr>
            <p:ph type="body" idx="14"/>
          </p:nvPr>
        </p:nvSpPr>
        <p:spPr>
          <a:xfrm>
            <a:off x="4284884" y="2032095"/>
            <a:ext cx="5291601" cy="81788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0" name="Espace réservé du texte 21"/>
          <p:cNvSpPr>
            <a:spLocks noGrp="1"/>
          </p:cNvSpPr>
          <p:nvPr>
            <p:ph type="body" sz="quarter" idx="15" hasCustomPrompt="1"/>
          </p:nvPr>
        </p:nvSpPr>
        <p:spPr>
          <a:xfrm>
            <a:off x="2826527" y="1907474"/>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1" name="Espace réservé du texte 2"/>
          <p:cNvSpPr>
            <a:spLocks noGrp="1"/>
          </p:cNvSpPr>
          <p:nvPr>
            <p:ph type="body" idx="16"/>
          </p:nvPr>
        </p:nvSpPr>
        <p:spPr>
          <a:xfrm>
            <a:off x="4284884" y="3009909"/>
            <a:ext cx="5291601" cy="829214"/>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2" name="Espace réservé du texte 21"/>
          <p:cNvSpPr>
            <a:spLocks noGrp="1"/>
          </p:cNvSpPr>
          <p:nvPr>
            <p:ph type="body" sz="quarter" idx="17" hasCustomPrompt="1"/>
          </p:nvPr>
        </p:nvSpPr>
        <p:spPr>
          <a:xfrm>
            <a:off x="2826527" y="2896618"/>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3" name="Espace réservé du texte 2"/>
          <p:cNvSpPr>
            <a:spLocks noGrp="1"/>
          </p:cNvSpPr>
          <p:nvPr>
            <p:ph type="body" idx="18"/>
          </p:nvPr>
        </p:nvSpPr>
        <p:spPr>
          <a:xfrm>
            <a:off x="4284884" y="3999052"/>
            <a:ext cx="5291601" cy="819183"/>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4" name="Espace réservé du texte 21"/>
          <p:cNvSpPr>
            <a:spLocks noGrp="1"/>
          </p:cNvSpPr>
          <p:nvPr>
            <p:ph type="body" sz="quarter" idx="19" hasCustomPrompt="1"/>
          </p:nvPr>
        </p:nvSpPr>
        <p:spPr>
          <a:xfrm>
            <a:off x="2826527" y="3875731"/>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
        <p:nvSpPr>
          <p:cNvPr id="55" name="Espace réservé du texte 2"/>
          <p:cNvSpPr>
            <a:spLocks noGrp="1"/>
          </p:cNvSpPr>
          <p:nvPr>
            <p:ph type="body" idx="20"/>
          </p:nvPr>
        </p:nvSpPr>
        <p:spPr>
          <a:xfrm>
            <a:off x="4284884" y="4978163"/>
            <a:ext cx="5291601" cy="827917"/>
          </a:xfrm>
        </p:spPr>
        <p:txBody>
          <a:bodyPr anchor="b">
            <a:normAutofit/>
          </a:bodyPr>
          <a:lstStyle>
            <a:lvl1pPr marL="0" indent="0">
              <a:buNone/>
              <a:defRPr sz="2000" b="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56" name="Espace réservé du texte 21"/>
          <p:cNvSpPr>
            <a:spLocks noGrp="1"/>
          </p:cNvSpPr>
          <p:nvPr>
            <p:ph type="body" sz="quarter" idx="21" hasCustomPrompt="1"/>
          </p:nvPr>
        </p:nvSpPr>
        <p:spPr>
          <a:xfrm>
            <a:off x="2826527" y="4863576"/>
            <a:ext cx="1081694" cy="1102435"/>
          </a:xfrm>
        </p:spPr>
        <p:txBody>
          <a:bodyPr anchor="b">
            <a:noAutofit/>
          </a:bodyPr>
          <a:lstStyle>
            <a:lvl1pPr marL="0" indent="0" algn="l">
              <a:buNone/>
              <a:defRPr sz="6600">
                <a:solidFill>
                  <a:schemeClr val="accent6"/>
                </a:solidFill>
              </a:defRPr>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fr-FR" dirty="0"/>
              <a:t>00</a:t>
            </a:r>
          </a:p>
        </p:txBody>
      </p:sp>
    </p:spTree>
    <p:extLst>
      <p:ext uri="{BB962C8B-B14F-4D97-AF65-F5344CB8AC3E}">
        <p14:creationId xmlns:p14="http://schemas.microsoft.com/office/powerpoint/2010/main" val="192710032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re de section 01">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653079"/>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72882691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219FA748-7AF1-4130-B218-98BBEF0693F4}" type="datetime1">
              <a:rPr lang="fr-FR" smtClean="0">
                <a:solidFill>
                  <a:prstClr val="black">
                    <a:tint val="75000"/>
                  </a:prstClr>
                </a:solidFill>
              </a:rPr>
              <a:pPr/>
              <a:t>17/09/2020</a:t>
            </a:fld>
            <a:endParaRPr lang="fr-FR">
              <a:solidFill>
                <a:prstClr val="black">
                  <a:tint val="75000"/>
                </a:prstClr>
              </a:solidFill>
            </a:endParaRPr>
          </a:p>
        </p:txBody>
      </p:sp>
      <p:sp>
        <p:nvSpPr>
          <p:cNvPr id="4" name="Espace réservé du pied de page 3"/>
          <p:cNvSpPr>
            <a:spLocks noGrp="1"/>
          </p:cNvSpPr>
          <p:nvPr>
            <p:ph type="ftr" sz="quarter" idx="11"/>
          </p:nvPr>
        </p:nvSpPr>
        <p:spPr/>
        <p:txBody>
          <a:bodyPr/>
          <a:lstStyle/>
          <a:p>
            <a:r>
              <a:rPr lang="fr-FR">
                <a:solidFill>
                  <a:prstClr val="black">
                    <a:tint val="75000"/>
                  </a:prstClr>
                </a:solidFill>
              </a:rPr>
              <a:t>Titre de la présentation</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27534055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re de section 02">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6742790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e de titre 06">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4643081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re de section 03">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54776386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re de section 04">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405097729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re de section 05">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p:nvPr>
        </p:nvSpPr>
        <p:spPr>
          <a:xfrm>
            <a:off x="5073445" y="2939219"/>
            <a:ext cx="4439265" cy="812442"/>
          </a:xfrm>
        </p:spPr>
        <p:txBody>
          <a:bodyPr anchor="ctr">
            <a:noAutofit/>
          </a:bodyPr>
          <a:lstStyle>
            <a:lvl1pPr>
              <a:lnSpc>
                <a:spcPct val="100000"/>
              </a:lnSpc>
              <a:defRPr sz="2400"/>
            </a:lvl1pPr>
          </a:lstStyle>
          <a:p>
            <a:endParaRPr lang="fr-FR" dirty="0"/>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74105225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re de section 06">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0863483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re de section 07">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Shape 40"/>
          <p:cNvSpPr/>
          <p:nvPr userDrawn="1"/>
        </p:nvSpPr>
        <p:spPr>
          <a:xfrm>
            <a:off x="2947159" y="3593046"/>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70917583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re de section 08">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8" name="Shape 40"/>
          <p:cNvSpPr/>
          <p:nvPr userDrawn="1"/>
        </p:nvSpPr>
        <p:spPr>
          <a:xfrm>
            <a:off x="2947158" y="3593045"/>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241476064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re de section 09">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3" name="Shape 40"/>
          <p:cNvSpPr/>
          <p:nvPr userDrawn="1"/>
        </p:nvSpPr>
        <p:spPr>
          <a:xfrm>
            <a:off x="2947159" y="3593046"/>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4864220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re de section 10">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p:cNvSpPr/>
          <p:nvPr userDrawn="1"/>
        </p:nvSpPr>
        <p:spPr>
          <a:xfrm>
            <a:off x="2434797" y="2698955"/>
            <a:ext cx="7333089" cy="12831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a:solidFill>
                <a:srgbClr val="191919"/>
              </a:solidFill>
            </a:endParaRPr>
          </a:p>
        </p:txBody>
      </p:sp>
      <p:sp>
        <p:nvSpPr>
          <p:cNvPr id="2" name="Titre 1"/>
          <p:cNvSpPr>
            <a:spLocks noGrp="1"/>
          </p:cNvSpPr>
          <p:nvPr>
            <p:ph type="title" hasCustomPrompt="1"/>
          </p:nvPr>
        </p:nvSpPr>
        <p:spPr>
          <a:xfrm>
            <a:off x="5073445" y="2939219"/>
            <a:ext cx="4439265" cy="812442"/>
          </a:xfrm>
        </p:spPr>
        <p:txBody>
          <a:bodyPr anchor="ctr">
            <a:noAutofit/>
          </a:bodyPr>
          <a:lstStyle>
            <a:lvl1pPr>
              <a:lnSpc>
                <a:spcPct val="100000"/>
              </a:lnSpc>
              <a:defRPr sz="2400"/>
            </a:lvl1pPr>
          </a:lstStyle>
          <a:p>
            <a:r>
              <a:rPr lang="fr-FR" dirty="0"/>
              <a:t>MODIFIEZ LE STYLE DU TITRE</a:t>
            </a:r>
          </a:p>
        </p:txBody>
      </p:sp>
      <p:sp>
        <p:nvSpPr>
          <p:cNvPr id="3" name="Espace réservé du texte 2"/>
          <p:cNvSpPr>
            <a:spLocks noGrp="1"/>
          </p:cNvSpPr>
          <p:nvPr>
            <p:ph type="body" idx="1"/>
          </p:nvPr>
        </p:nvSpPr>
        <p:spPr>
          <a:xfrm>
            <a:off x="2907294" y="3040382"/>
            <a:ext cx="845012" cy="441535"/>
          </a:xfrm>
        </p:spPr>
        <p:txBody>
          <a:bodyPr>
            <a:no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11" name="Shape 40"/>
          <p:cNvSpPr/>
          <p:nvPr userDrawn="1"/>
        </p:nvSpPr>
        <p:spPr>
          <a:xfrm>
            <a:off x="0" y="6653079"/>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2" name="Shape 40"/>
          <p:cNvSpPr/>
          <p:nvPr userDrawn="1"/>
        </p:nvSpPr>
        <p:spPr>
          <a:xfrm>
            <a:off x="2947159" y="3593046"/>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8333166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01 - Titre et contenu">
    <p:spTree>
      <p:nvGrpSpPr>
        <p:cNvPr id="1" name=""/>
        <p:cNvGrpSpPr/>
        <p:nvPr/>
      </p:nvGrpSpPr>
      <p:grpSpPr>
        <a:xfrm>
          <a:off x="0" y="0"/>
          <a:ext cx="0" cy="0"/>
          <a:chOff x="0" y="0"/>
          <a:chExt cx="0" cy="0"/>
        </a:xfrm>
      </p:grpSpPr>
      <p:sp>
        <p:nvSpPr>
          <p:cNvPr id="36" name="Rectangle 35"/>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9" name="Rectangle 28"/>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1"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2"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3" name="Connecteur droit 32"/>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Rectangle 33"/>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5" name="Image 3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6" name="Espace réservé du contenu 13"/>
          <p:cNvSpPr>
            <a:spLocks noGrp="1"/>
          </p:cNvSpPr>
          <p:nvPr>
            <p:ph sz="quarter" idx="14"/>
          </p:nvPr>
        </p:nvSpPr>
        <p:spPr>
          <a:xfrm>
            <a:off x="838200" y="1624013"/>
            <a:ext cx="10515600"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0052226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02 -Titre seul">
    <p:spTree>
      <p:nvGrpSpPr>
        <p:cNvPr id="1" name=""/>
        <p:cNvGrpSpPr/>
        <p:nvPr/>
      </p:nvGrpSpPr>
      <p:grpSpPr>
        <a:xfrm>
          <a:off x="0" y="0"/>
          <a:ext cx="0" cy="0"/>
          <a:chOff x="0" y="0"/>
          <a:chExt cx="0" cy="0"/>
        </a:xfrm>
      </p:grpSpPr>
      <p:sp>
        <p:nvSpPr>
          <p:cNvPr id="20" name="Rectangle 19"/>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6" name="Connecteur droit 2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Rectangle 2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8" name="Image 2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16713942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Diapositive de titre 07">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42458707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03 - Titre et contenu">
    <p:spTree>
      <p:nvGrpSpPr>
        <p:cNvPr id="1" name=""/>
        <p:cNvGrpSpPr/>
        <p:nvPr/>
      </p:nvGrpSpPr>
      <p:grpSpPr>
        <a:xfrm>
          <a:off x="0" y="0"/>
          <a:ext cx="0" cy="0"/>
          <a:chOff x="0" y="0"/>
          <a:chExt cx="0" cy="0"/>
        </a:xfrm>
      </p:grpSpPr>
      <p:sp>
        <p:nvSpPr>
          <p:cNvPr id="29" name="Rectangle 28"/>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0" name="Rectangle 29"/>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2"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3"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4" name="Connecteur droit 33"/>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6" name="Image 3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1729"/>
            <a:ext cx="6768000" cy="970483"/>
          </a:xfrm>
        </p:spPr>
        <p:txBody>
          <a:bodyPr anchor="b">
            <a:normAutofit/>
          </a:bodyPr>
          <a:lstStyle>
            <a:lvl1pPr>
              <a:defRPr sz="3200">
                <a:solidFill>
                  <a:schemeClr val="accent6"/>
                </a:solidFill>
              </a:defRPr>
            </a:lvl1pPr>
          </a:lstStyle>
          <a:p>
            <a:r>
              <a:rPr lang="fr-FR" dirty="0"/>
              <a:t>MODIFIEZ LE STYLE DU TITRE</a:t>
            </a:r>
          </a:p>
        </p:txBody>
      </p:sp>
      <p:sp>
        <p:nvSpPr>
          <p:cNvPr id="13" name="Rectangle 12"/>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17" name="Espace réservé du texte 13"/>
          <p:cNvSpPr>
            <a:spLocks noGrp="1"/>
          </p:cNvSpPr>
          <p:nvPr>
            <p:ph type="body" sz="quarter" idx="13"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2997966" y="1755057"/>
            <a:ext cx="6768000" cy="4304431"/>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816253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04- 2 colonnes">
    <p:spTree>
      <p:nvGrpSpPr>
        <p:cNvPr id="1" name=""/>
        <p:cNvGrpSpPr/>
        <p:nvPr/>
      </p:nvGrpSpPr>
      <p:grpSpPr>
        <a:xfrm>
          <a:off x="0" y="0"/>
          <a:ext cx="0" cy="0"/>
          <a:chOff x="0" y="0"/>
          <a:chExt cx="0" cy="0"/>
        </a:xfrm>
      </p:grpSpPr>
      <p:sp>
        <p:nvSpPr>
          <p:cNvPr id="23" name="Rectangle 22"/>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18" name="Espace réservé du contenu 13"/>
          <p:cNvSpPr>
            <a:spLocks noGrp="1"/>
          </p:cNvSpPr>
          <p:nvPr>
            <p:ph sz="quarter" idx="15"/>
          </p:nvPr>
        </p:nvSpPr>
        <p:spPr>
          <a:xfrm>
            <a:off x="838200"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13"/>
          <p:cNvSpPr>
            <a:spLocks noGrp="1"/>
          </p:cNvSpPr>
          <p:nvPr>
            <p:ph sz="quarter" idx="16"/>
          </p:nvPr>
        </p:nvSpPr>
        <p:spPr>
          <a:xfrm>
            <a:off x="6194612" y="1624013"/>
            <a:ext cx="5159188" cy="4435475"/>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959009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05 - 2 colonnes">
    <p:spTree>
      <p:nvGrpSpPr>
        <p:cNvPr id="1" name=""/>
        <p:cNvGrpSpPr/>
        <p:nvPr/>
      </p:nvGrpSpPr>
      <p:grpSpPr>
        <a:xfrm>
          <a:off x="0" y="0"/>
          <a:ext cx="0" cy="0"/>
          <a:chOff x="0" y="0"/>
          <a:chExt cx="0" cy="0"/>
        </a:xfrm>
      </p:grpSpPr>
      <p:sp>
        <p:nvSpPr>
          <p:cNvPr id="23" name="Rectangle 22"/>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4557252"/>
            <a:ext cx="2426034" cy="183424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997966" y="190800"/>
            <a:ext cx="6768000" cy="972000"/>
          </a:xfrm>
        </p:spPr>
        <p:txBody>
          <a:bodyPr anchor="b">
            <a:normAutofit/>
          </a:bodyPr>
          <a:lstStyle>
            <a:lvl1pPr>
              <a:defRPr sz="3200">
                <a:solidFill>
                  <a:schemeClr val="accent6"/>
                </a:solidFill>
              </a:defRPr>
            </a:lvl1pPr>
          </a:lstStyle>
          <a:p>
            <a:r>
              <a:rPr lang="fr-FR" dirty="0"/>
              <a:t>MODIFIEZ LE STYLE DU TITRE</a:t>
            </a:r>
          </a:p>
        </p:txBody>
      </p:sp>
      <p:sp>
        <p:nvSpPr>
          <p:cNvPr id="20" name="Rectangle 19"/>
          <p:cNvSpPr/>
          <p:nvPr userDrawn="1"/>
        </p:nvSpPr>
        <p:spPr>
          <a:xfrm>
            <a:off x="2783840" y="327416"/>
            <a:ext cx="75474" cy="746035"/>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FFFF"/>
              </a:solidFill>
            </a:endParaRPr>
          </a:p>
        </p:txBody>
      </p:sp>
      <p:sp>
        <p:nvSpPr>
          <p:cNvPr id="21" name="Espace réservé du texte 13"/>
          <p:cNvSpPr>
            <a:spLocks noGrp="1"/>
          </p:cNvSpPr>
          <p:nvPr>
            <p:ph type="body" sz="quarter" idx="14" hasCustomPrompt="1"/>
          </p:nvPr>
        </p:nvSpPr>
        <p:spPr>
          <a:xfrm>
            <a:off x="2997966" y="1188000"/>
            <a:ext cx="67680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
        <p:nvSpPr>
          <p:cNvPr id="31" name="Espace réservé du contenu 13"/>
          <p:cNvSpPr>
            <a:spLocks noGrp="1"/>
          </p:cNvSpPr>
          <p:nvPr>
            <p:ph sz="quarter" idx="15"/>
          </p:nvPr>
        </p:nvSpPr>
        <p:spPr>
          <a:xfrm>
            <a:off x="2997964"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3" name="Espace réservé du contenu 13"/>
          <p:cNvSpPr>
            <a:spLocks noGrp="1"/>
          </p:cNvSpPr>
          <p:nvPr>
            <p:ph sz="quarter" idx="16"/>
          </p:nvPr>
        </p:nvSpPr>
        <p:spPr>
          <a:xfrm>
            <a:off x="6381966" y="1756799"/>
            <a:ext cx="2812899" cy="4302689"/>
          </a:xfrm>
        </p:spPr>
        <p:txBody>
          <a:bodyPr/>
          <a:lstStyle>
            <a:lvl1pPr>
              <a:defRPr>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1385820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6 - Fiche Personne">
    <p:spTree>
      <p:nvGrpSpPr>
        <p:cNvPr id="1" name=""/>
        <p:cNvGrpSpPr/>
        <p:nvPr/>
      </p:nvGrpSpPr>
      <p:grpSpPr>
        <a:xfrm>
          <a:off x="0" y="0"/>
          <a:ext cx="0" cy="0"/>
          <a:chOff x="0" y="0"/>
          <a:chExt cx="0" cy="0"/>
        </a:xfrm>
      </p:grpSpPr>
      <p:sp>
        <p:nvSpPr>
          <p:cNvPr id="19" name="Rectangle 18"/>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2"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3"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4"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5" name="Connecteur droit 24"/>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25"/>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27" name="Imag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 name="Titre 1"/>
          <p:cNvSpPr>
            <a:spLocks noGrp="1"/>
          </p:cNvSpPr>
          <p:nvPr>
            <p:ph type="title" hasCustomPrompt="1"/>
          </p:nvPr>
        </p:nvSpPr>
        <p:spPr>
          <a:xfrm>
            <a:off x="5368413" y="825911"/>
            <a:ext cx="6071102" cy="1100324"/>
          </a:xfrm>
        </p:spPr>
        <p:txBody>
          <a:bodyPr anchor="b">
            <a:normAutofit/>
          </a:bodyPr>
          <a:lstStyle>
            <a:lvl1pPr>
              <a:defRPr sz="3200">
                <a:solidFill>
                  <a:schemeClr val="accent6"/>
                </a:solidFill>
              </a:defRPr>
            </a:lvl1pPr>
          </a:lstStyle>
          <a:p>
            <a:r>
              <a:rPr lang="fr-FR" dirty="0"/>
              <a:t>MODIFIEZ LE STYLE DU TITRE</a:t>
            </a:r>
          </a:p>
        </p:txBody>
      </p:sp>
      <p:sp>
        <p:nvSpPr>
          <p:cNvPr id="20" name="Shape 40"/>
          <p:cNvSpPr/>
          <p:nvPr userDrawn="1"/>
        </p:nvSpPr>
        <p:spPr>
          <a:xfrm>
            <a:off x="5368413" y="2014783"/>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6" name="Espace réservé pour une image  15"/>
          <p:cNvSpPr>
            <a:spLocks noGrp="1"/>
          </p:cNvSpPr>
          <p:nvPr>
            <p:ph type="pic" sz="quarter" idx="13"/>
          </p:nvPr>
        </p:nvSpPr>
        <p:spPr>
          <a:xfrm>
            <a:off x="2436229" y="825911"/>
            <a:ext cx="2442129" cy="5167854"/>
          </a:xfrm>
        </p:spPr>
        <p:txBody>
          <a:bodyPr anchor="ctr"/>
          <a:lstStyle>
            <a:lvl1pPr marL="0" indent="0" algn="ctr">
              <a:buNone/>
              <a:defRPr/>
            </a:lvl1pPr>
          </a:lstStyle>
          <a:p>
            <a:r>
              <a:rPr lang="fr-FR"/>
              <a:t>Cliquez sur l'icône pour ajouter une image</a:t>
            </a:r>
            <a:endParaRPr lang="fr-FR" dirty="0"/>
          </a:p>
        </p:txBody>
      </p:sp>
      <p:sp>
        <p:nvSpPr>
          <p:cNvPr id="2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6" name="Rectangle 35"/>
          <p:cNvSpPr/>
          <p:nvPr userDrawn="1"/>
        </p:nvSpPr>
        <p:spPr>
          <a:xfrm>
            <a:off x="3237" y="1607572"/>
            <a:ext cx="2431675" cy="3274143"/>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Espace réservé du contenu 13"/>
          <p:cNvSpPr>
            <a:spLocks noGrp="1"/>
          </p:cNvSpPr>
          <p:nvPr>
            <p:ph sz="quarter" idx="15" hasCustomPrompt="1"/>
          </p:nvPr>
        </p:nvSpPr>
        <p:spPr>
          <a:xfrm>
            <a:off x="5368413" y="2240630"/>
            <a:ext cx="6071102" cy="3753136"/>
          </a:xfrm>
        </p:spPr>
        <p:txBody>
          <a:bodyPr/>
          <a:lstStyle>
            <a:lvl1pPr marL="0" indent="0">
              <a:buFontTx/>
              <a:buNone/>
              <a:defRPr sz="2000">
                <a:solidFill>
                  <a:schemeClr val="accent6"/>
                </a:solidFill>
              </a:defRPr>
            </a:lvl1pPr>
            <a:lvl2pPr marL="914400" indent="-457200">
              <a:buSzPct val="60000"/>
              <a:buFontTx/>
              <a:buBlip>
                <a:blip r:embed="rId3"/>
              </a:buBlip>
              <a:defRPr>
                <a:solidFill>
                  <a:schemeClr val="accent6"/>
                </a:solidFill>
              </a:defRPr>
            </a:lvl2pPr>
            <a:lvl3pPr marL="1257300" indent="-342900">
              <a:buFontTx/>
              <a:buBlip>
                <a:blip r:embed="rId4"/>
              </a:buBlip>
              <a:defRPr>
                <a:solidFill>
                  <a:schemeClr val="accent6"/>
                </a:solidFill>
              </a:defRPr>
            </a:lvl3pPr>
            <a:lvl4pPr marL="1600200" indent="-228600">
              <a:buFontTx/>
              <a:buBlip>
                <a:blip r:embed="rId5"/>
              </a:buBlip>
              <a:defRPr>
                <a:solidFill>
                  <a:schemeClr val="accent6"/>
                </a:solidFill>
              </a:defRPr>
            </a:lvl4pPr>
            <a:lvl5pPr marL="2057400" indent="-228600">
              <a:buSzPct val="100000"/>
              <a:buFont typeface="Wingdings" charset="2"/>
              <a:buChar char="§"/>
              <a:defRPr>
                <a:solidFill>
                  <a:schemeClr val="accent6"/>
                </a:solidFill>
              </a:defRPr>
            </a:lvl5pPr>
            <a:lvl6pPr>
              <a:defRPr baseline="0">
                <a:solidFill>
                  <a:schemeClr val="accent6"/>
                </a:solidFill>
              </a:defRPr>
            </a:lvl6pPr>
            <a:lvl7pPr>
              <a:defRPr baseline="0">
                <a:solidFill>
                  <a:schemeClr val="accent6"/>
                </a:solidFill>
              </a:defRPr>
            </a:lvl7pPr>
            <a:lvl8pPr>
              <a:defRPr>
                <a:solidFill>
                  <a:schemeClr val="accent6"/>
                </a:solidFill>
              </a:defRPr>
            </a:lvl8pPr>
            <a:lvl9pPr marL="3886200" indent="-228600">
              <a:buFont typeface="Wingdings" charset="2"/>
              <a:buChar char="§"/>
              <a:defRPr>
                <a:solidFill>
                  <a:schemeClr val="accent6"/>
                </a:solidFill>
              </a:defRPr>
            </a:lvl9pPr>
          </a:lstStyle>
          <a:p>
            <a:pPr lvl="0"/>
            <a:r>
              <a:rPr lang="fr-FR"/>
              <a:t>MODIFIEZ LES STYLES DU TEXTE DU MASQUE</a:t>
            </a:r>
            <a:endParaRPr lang="fr-FR" dirty="0"/>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Tree>
    <p:extLst>
      <p:ext uri="{BB962C8B-B14F-4D97-AF65-F5344CB8AC3E}">
        <p14:creationId xmlns:p14="http://schemas.microsoft.com/office/powerpoint/2010/main" val="12978384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7 - Chiffres clefs">
    <p:spTree>
      <p:nvGrpSpPr>
        <p:cNvPr id="1" name=""/>
        <p:cNvGrpSpPr/>
        <p:nvPr/>
      </p:nvGrpSpPr>
      <p:grpSpPr>
        <a:xfrm>
          <a:off x="0" y="0"/>
          <a:ext cx="0" cy="0"/>
          <a:chOff x="0" y="0"/>
          <a:chExt cx="0" cy="0"/>
        </a:xfrm>
      </p:grpSpPr>
      <p:sp>
        <p:nvSpPr>
          <p:cNvPr id="25" name="Rectangle 24"/>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6" name="Rectangle 25"/>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2839358" y="507440"/>
            <a:ext cx="6928528" cy="1021223"/>
          </a:xfrm>
        </p:spPr>
        <p:txBody>
          <a:bodyPr anchor="b">
            <a:normAutofit/>
          </a:bodyPr>
          <a:lstStyle>
            <a:lvl1pPr>
              <a:defRPr sz="3200">
                <a:solidFill>
                  <a:schemeClr val="accent6"/>
                </a:solidFill>
              </a:defRPr>
            </a:lvl1pPr>
          </a:lstStyle>
          <a:p>
            <a:r>
              <a:rPr lang="fr-FR" dirty="0"/>
              <a:t>MODIFIEZ LE STYLE DU TITRE</a:t>
            </a:r>
          </a:p>
        </p:txBody>
      </p:sp>
      <p:sp>
        <p:nvSpPr>
          <p:cNvPr id="3" name="Espace réservé du contenu 2"/>
          <p:cNvSpPr>
            <a:spLocks noGrp="1"/>
          </p:cNvSpPr>
          <p:nvPr>
            <p:ph idx="1"/>
          </p:nvPr>
        </p:nvSpPr>
        <p:spPr>
          <a:xfrm>
            <a:off x="2433595" y="1958254"/>
            <a:ext cx="2385642"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19" name="Espace réservé du contenu 2"/>
          <p:cNvSpPr>
            <a:spLocks noGrp="1"/>
          </p:cNvSpPr>
          <p:nvPr>
            <p:ph idx="13"/>
          </p:nvPr>
        </p:nvSpPr>
        <p:spPr>
          <a:xfrm>
            <a:off x="4935913" y="1958254"/>
            <a:ext cx="2329279"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0" name="Espace réservé du contenu 2"/>
          <p:cNvSpPr>
            <a:spLocks noGrp="1"/>
          </p:cNvSpPr>
          <p:nvPr>
            <p:ph idx="14"/>
          </p:nvPr>
        </p:nvSpPr>
        <p:spPr>
          <a:xfrm>
            <a:off x="7381867" y="1958254"/>
            <a:ext cx="2387022" cy="1440000"/>
          </a:xfrm>
          <a:gradFill>
            <a:gsLst>
              <a:gs pos="0">
                <a:schemeClr val="bg2"/>
              </a:gs>
              <a:gs pos="100000">
                <a:schemeClr val="accent4"/>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1" name="Espace réservé du contenu 2"/>
          <p:cNvSpPr>
            <a:spLocks noGrp="1"/>
          </p:cNvSpPr>
          <p:nvPr>
            <p:ph idx="15"/>
          </p:nvPr>
        </p:nvSpPr>
        <p:spPr>
          <a:xfrm>
            <a:off x="2433594" y="3516931"/>
            <a:ext cx="3885867" cy="1440000"/>
          </a:xfrm>
          <a:gradFill>
            <a:gsLst>
              <a:gs pos="0">
                <a:schemeClr val="accent5"/>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3" name="Espace réservé du contenu 2"/>
          <p:cNvSpPr>
            <a:spLocks noGrp="1"/>
          </p:cNvSpPr>
          <p:nvPr>
            <p:ph idx="16"/>
          </p:nvPr>
        </p:nvSpPr>
        <p:spPr>
          <a:xfrm>
            <a:off x="6436137" y="3516931"/>
            <a:ext cx="1608039" cy="1440000"/>
          </a:xfrm>
          <a:gradFill>
            <a:gsLst>
              <a:gs pos="0">
                <a:schemeClr val="bg2"/>
              </a:gs>
              <a:gs pos="100000">
                <a:schemeClr val="accent1"/>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4" name="Espace réservé du contenu 2"/>
          <p:cNvSpPr>
            <a:spLocks noGrp="1"/>
          </p:cNvSpPr>
          <p:nvPr>
            <p:ph idx="17"/>
          </p:nvPr>
        </p:nvSpPr>
        <p:spPr>
          <a:xfrm>
            <a:off x="8160851" y="3516931"/>
            <a:ext cx="1608038" cy="1440000"/>
          </a:xfrm>
          <a:gradFill>
            <a:gsLst>
              <a:gs pos="0">
                <a:schemeClr val="accent2"/>
              </a:gs>
              <a:gs pos="100000">
                <a:schemeClr val="accent3"/>
              </a:gs>
            </a:gsLst>
            <a:lin ang="0" scaled="0"/>
          </a:gradFill>
        </p:spPr>
        <p:txBody>
          <a:bodyPr wrap="none" lIns="288000" tIns="28800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bg1"/>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Tree>
    <p:extLst>
      <p:ext uri="{BB962C8B-B14F-4D97-AF65-F5344CB8AC3E}">
        <p14:creationId xmlns:p14="http://schemas.microsoft.com/office/powerpoint/2010/main" val="6436946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8 - Chiffres clefs">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2"/>
            <a:ext cx="2426034" cy="654375"/>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2850486" y="61280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23" name="Espace réservé du contenu 2"/>
          <p:cNvSpPr>
            <a:spLocks noGrp="1"/>
          </p:cNvSpPr>
          <p:nvPr>
            <p:ph idx="1"/>
          </p:nvPr>
        </p:nvSpPr>
        <p:spPr>
          <a:xfrm>
            <a:off x="3154075"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5" name="Espace réservé du contenu 2"/>
          <p:cNvSpPr>
            <a:spLocks noGrp="1"/>
          </p:cNvSpPr>
          <p:nvPr>
            <p:ph idx="13"/>
          </p:nvPr>
        </p:nvSpPr>
        <p:spPr>
          <a:xfrm>
            <a:off x="5310041"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7" name="Espace réservé du contenu 2"/>
          <p:cNvSpPr>
            <a:spLocks noGrp="1"/>
          </p:cNvSpPr>
          <p:nvPr>
            <p:ph idx="14"/>
          </p:nvPr>
        </p:nvSpPr>
        <p:spPr>
          <a:xfrm>
            <a:off x="7754803" y="1980080"/>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29" name="Espace réservé du contenu 2"/>
          <p:cNvSpPr>
            <a:spLocks noGrp="1"/>
          </p:cNvSpPr>
          <p:nvPr>
            <p:ph idx="15"/>
          </p:nvPr>
        </p:nvSpPr>
        <p:spPr>
          <a:xfrm>
            <a:off x="3154075"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1" name="Espace réservé du contenu 2"/>
          <p:cNvSpPr>
            <a:spLocks noGrp="1"/>
          </p:cNvSpPr>
          <p:nvPr>
            <p:ph idx="16"/>
          </p:nvPr>
        </p:nvSpPr>
        <p:spPr>
          <a:xfrm>
            <a:off x="5310041"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33" name="Espace réservé du contenu 2"/>
          <p:cNvSpPr>
            <a:spLocks noGrp="1"/>
          </p:cNvSpPr>
          <p:nvPr>
            <p:ph idx="17"/>
          </p:nvPr>
        </p:nvSpPr>
        <p:spPr>
          <a:xfrm>
            <a:off x="7754803" y="3908259"/>
            <a:ext cx="1722362" cy="1440000"/>
          </a:xfrm>
          <a:noFill/>
        </p:spPr>
        <p:txBody>
          <a:bodyPr wrap="none" lIns="0" tIns="0" anchor="ctr"/>
          <a:lstStyle>
            <a:lvl1pPr marL="0" indent="0">
              <a:lnSpc>
                <a:spcPct val="50000"/>
              </a:lnSpc>
              <a:spcBef>
                <a:spcPts val="0"/>
              </a:spcBef>
              <a:buNone/>
              <a:defRPr sz="6600" b="0">
                <a:solidFill>
                  <a:schemeClr val="accent6"/>
                </a:solidFill>
              </a:defRPr>
            </a:lvl1pPr>
            <a:lvl2pPr marL="88900" indent="0">
              <a:lnSpc>
                <a:spcPct val="100000"/>
              </a:lnSpc>
              <a:spcBef>
                <a:spcPts val="0"/>
              </a:spcBef>
              <a:buFont typeface="+mj-lt"/>
              <a:buNone/>
              <a:defRPr sz="1200" b="1">
                <a:solidFill>
                  <a:schemeClr val="accent6"/>
                </a:solidFill>
              </a:defRPr>
            </a:lvl2pPr>
            <a:lvl3pPr marL="88900" indent="0">
              <a:lnSpc>
                <a:spcPct val="100000"/>
              </a:lnSpc>
              <a:spcBef>
                <a:spcPts val="0"/>
              </a:spcBef>
              <a:buNone/>
              <a:defRPr sz="1050">
                <a:solidFill>
                  <a:schemeClr val="accent6"/>
                </a:solidFill>
              </a:defRPr>
            </a:lvl3pPr>
            <a:lvl4pPr marL="92075" indent="-92075">
              <a:lnSpc>
                <a:spcPct val="100000"/>
              </a:lnSpc>
              <a:spcBef>
                <a:spcPts val="600"/>
              </a:spcBef>
              <a:buClr>
                <a:schemeClr val="bg1"/>
              </a:buClr>
              <a:defRPr sz="1200">
                <a:solidFill>
                  <a:schemeClr val="tx2"/>
                </a:solidFill>
              </a:defRPr>
            </a:lvl4pPr>
            <a:lvl5pPr marL="176213" indent="-84138">
              <a:lnSpc>
                <a:spcPct val="100000"/>
              </a:lnSpc>
              <a:defRPr sz="1050">
                <a:solidFill>
                  <a:schemeClr val="tx2"/>
                </a:solidFill>
              </a:defRPr>
            </a:lvl5pPr>
          </a:lstStyle>
          <a:p>
            <a:pPr lvl="0"/>
            <a:r>
              <a:rPr lang="fr-FR"/>
              <a:t>Modifier les styles du texte du masque</a:t>
            </a:r>
          </a:p>
          <a:p>
            <a:pPr lvl="1"/>
            <a:r>
              <a:rPr lang="fr-FR"/>
              <a:t>Deuxième niveau</a:t>
            </a:r>
          </a:p>
          <a:p>
            <a:pPr lvl="2"/>
            <a:r>
              <a:rPr lang="fr-FR"/>
              <a:t>Troisième niveau</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1"/>
            <a:ext cx="2431675" cy="3451123"/>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Tree>
    <p:extLst>
      <p:ext uri="{BB962C8B-B14F-4D97-AF65-F5344CB8AC3E}">
        <p14:creationId xmlns:p14="http://schemas.microsoft.com/office/powerpoint/2010/main" val="236718754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9 - Graphiques">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solidFill>
                  <a:schemeClr val="accent6"/>
                </a:solidFill>
              </a:defRPr>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4" name="Espace réservé du graphique 13"/>
          <p:cNvSpPr>
            <a:spLocks noGrp="1"/>
          </p:cNvSpPr>
          <p:nvPr>
            <p:ph type="chart" sz="quarter" idx="13"/>
          </p:nvPr>
        </p:nvSpPr>
        <p:spPr>
          <a:xfrm>
            <a:off x="838200" y="1825625"/>
            <a:ext cx="10515600" cy="4208400"/>
          </a:xfrm>
        </p:spPr>
        <p:txBody>
          <a:bodyPr anchor="ctr"/>
          <a:lstStyle>
            <a:lvl1pPr marL="0" indent="0" algn="ctr">
              <a:buNone/>
              <a:defRPr>
                <a:solidFill>
                  <a:schemeClr val="accent6"/>
                </a:solidFill>
              </a:defRPr>
            </a:lvl1pPr>
          </a:lstStyle>
          <a:p>
            <a:r>
              <a:rPr lang="fr-FR"/>
              <a:t>Cliquez sur l'icône pour ajouter un graphique</a:t>
            </a:r>
            <a:endParaRPr lang="fr-FR" dirty="0"/>
          </a:p>
        </p:txBody>
      </p:sp>
      <p:sp>
        <p:nvSpPr>
          <p:cNvPr id="19" name="Espace réservé du texte 18"/>
          <p:cNvSpPr>
            <a:spLocks noGrp="1"/>
          </p:cNvSpPr>
          <p:nvPr>
            <p:ph type="body" sz="quarter" idx="14" hasCustomPrompt="1"/>
          </p:nvPr>
        </p:nvSpPr>
        <p:spPr>
          <a:xfrm>
            <a:off x="8480425" y="2359025"/>
            <a:ext cx="1666875" cy="1384995"/>
          </a:xfrm>
        </p:spPr>
        <p:txBody>
          <a:bodyPr>
            <a:spAutoFit/>
          </a:bodyPr>
          <a:lstStyle>
            <a:lvl1pPr marL="0" indent="0">
              <a:spcBef>
                <a:spcPts val="0"/>
              </a:spcBef>
              <a:buNone/>
              <a:defRPr sz="1400" b="1">
                <a:solidFill>
                  <a:schemeClr val="accent6"/>
                </a:solidFill>
              </a:defRPr>
            </a:lvl1pPr>
            <a:lvl2pPr marL="0" indent="0">
              <a:spcBef>
                <a:spcPts val="0"/>
              </a:spcBef>
              <a:buNone/>
              <a:defRPr sz="1200">
                <a:solidFill>
                  <a:schemeClr val="accent6"/>
                </a:solidFill>
              </a:defRPr>
            </a:lvl2pPr>
            <a:lvl3pPr marL="88900" indent="-88900">
              <a:spcBef>
                <a:spcPts val="0"/>
              </a:spcBef>
              <a:buClr>
                <a:schemeClr val="bg1"/>
              </a:buClr>
              <a:buFont typeface="Arial" panose="020B0604020202020204" pitchFamily="34" charset="0"/>
              <a:buChar char="•"/>
              <a:defRPr sz="1200">
                <a:solidFill>
                  <a:schemeClr val="accent6">
                    <a:lumMod val="85000"/>
                  </a:schemeClr>
                </a:solidFill>
              </a:defRPr>
            </a:lvl3pPr>
            <a:lvl4pPr marL="0" indent="0">
              <a:spcBef>
                <a:spcPts val="0"/>
              </a:spcBef>
              <a:buNone/>
              <a:defRPr sz="1200">
                <a:solidFill>
                  <a:schemeClr val="accent6"/>
                </a:solidFill>
              </a:defRPr>
            </a:lvl4pPr>
            <a:lvl5pPr marL="0" indent="0">
              <a:spcBef>
                <a:spcPts val="0"/>
              </a:spcBef>
              <a:buNone/>
              <a:defRPr sz="1200">
                <a:solidFill>
                  <a:schemeClr val="accent6"/>
                </a:solidFill>
              </a:defRPr>
            </a:lvl5pPr>
          </a:lstStyle>
          <a:p>
            <a:pPr lvl="0"/>
            <a:r>
              <a:rPr lang="fr-FR" dirty="0"/>
              <a:t>MODIFIEZ LES STYLES DU TEXTE DU MASQUE</a:t>
            </a:r>
          </a:p>
          <a:p>
            <a:pPr lvl="1"/>
            <a:r>
              <a:rPr lang="fr-FR" dirty="0"/>
              <a:t>Deuxième niveau</a:t>
            </a:r>
            <a:br>
              <a:rPr lang="fr-FR" dirty="0"/>
            </a:br>
            <a:r>
              <a:rPr lang="fr-FR" dirty="0"/>
              <a:t>Troisième niveau</a:t>
            </a:r>
          </a:p>
          <a:p>
            <a:pPr lvl="3"/>
            <a:r>
              <a:rPr lang="fr-FR" dirty="0"/>
              <a:t>Quatrième niveau</a:t>
            </a:r>
          </a:p>
          <a:p>
            <a:pPr lvl="4"/>
            <a:r>
              <a:rPr lang="fr-FR" dirty="0"/>
              <a:t>Cinquième niveau</a:t>
            </a:r>
          </a:p>
        </p:txBody>
      </p:sp>
      <p:sp>
        <p:nvSpPr>
          <p:cNvPr id="23" name="Espace réservé du texte 18"/>
          <p:cNvSpPr>
            <a:spLocks noGrp="1"/>
          </p:cNvSpPr>
          <p:nvPr>
            <p:ph type="body" sz="quarter" idx="15" hasCustomPrompt="1"/>
          </p:nvPr>
        </p:nvSpPr>
        <p:spPr>
          <a:xfrm>
            <a:off x="2027833" y="2359024"/>
            <a:ext cx="1666875" cy="1384995"/>
          </a:xfrm>
        </p:spPr>
        <p:txBody>
          <a:bodyPr>
            <a:spAutoFit/>
          </a:bodyPr>
          <a:lstStyle>
            <a:lvl1pPr marL="0" indent="0" algn="r">
              <a:spcBef>
                <a:spcPts val="0"/>
              </a:spcBef>
              <a:buNone/>
              <a:defRPr sz="1400" b="1">
                <a:solidFill>
                  <a:schemeClr val="accent6"/>
                </a:solidFill>
              </a:defRPr>
            </a:lvl1pPr>
            <a:lvl2pPr marL="0" indent="0" algn="r">
              <a:spcBef>
                <a:spcPts val="0"/>
              </a:spcBef>
              <a:buNone/>
              <a:defRPr sz="1200">
                <a:solidFill>
                  <a:schemeClr val="accent6"/>
                </a:solidFill>
              </a:defRPr>
            </a:lvl2pPr>
            <a:lvl3pPr marL="88900" indent="-88900" algn="r">
              <a:spcBef>
                <a:spcPts val="0"/>
              </a:spcBef>
              <a:buClr>
                <a:schemeClr val="bg1"/>
              </a:buClr>
              <a:buFont typeface="Arial" panose="020B0604020202020204" pitchFamily="34" charset="0"/>
              <a:buChar char="•"/>
              <a:defRPr sz="1200">
                <a:solidFill>
                  <a:schemeClr val="accent6"/>
                </a:solidFill>
              </a:defRPr>
            </a:lvl3pPr>
            <a:lvl4pPr marL="0" indent="0" algn="r">
              <a:spcBef>
                <a:spcPts val="0"/>
              </a:spcBef>
              <a:buNone/>
              <a:defRPr sz="1200">
                <a:solidFill>
                  <a:schemeClr val="accent6"/>
                </a:solidFill>
              </a:defRPr>
            </a:lvl4pPr>
            <a:lvl5pPr marL="0" indent="0" algn="r">
              <a:spcBef>
                <a:spcPts val="0"/>
              </a:spcBef>
              <a:buNone/>
              <a:defRPr sz="1200">
                <a:solidFill>
                  <a:schemeClr val="accent6"/>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du texte 13"/>
          <p:cNvSpPr>
            <a:spLocks noGrp="1"/>
          </p:cNvSpPr>
          <p:nvPr>
            <p:ph type="body" sz="quarter" idx="16" hasCustomPrompt="1"/>
          </p:nvPr>
        </p:nvSpPr>
        <p:spPr>
          <a:xfrm>
            <a:off x="838200" y="864000"/>
            <a:ext cx="10515600" cy="360000"/>
          </a:xfrm>
        </p:spPr>
        <p:txBody>
          <a:bodyPr>
            <a:normAutofit/>
          </a:bodyPr>
          <a:lstStyle>
            <a:lvl1pPr marL="0" indent="0">
              <a:buNone/>
              <a:defRPr sz="2400">
                <a:solidFill>
                  <a:schemeClr val="accent6"/>
                </a:solidFill>
              </a:defRPr>
            </a:lvl1pPr>
          </a:lstStyle>
          <a:p>
            <a:pPr lvl="0"/>
            <a:r>
              <a:rPr lang="fr-FR" dirty="0"/>
              <a:t>Modifiez les styles du texte du masque</a:t>
            </a:r>
          </a:p>
        </p:txBody>
      </p:sp>
    </p:spTree>
    <p:extLst>
      <p:ext uri="{BB962C8B-B14F-4D97-AF65-F5344CB8AC3E}">
        <p14:creationId xmlns:p14="http://schemas.microsoft.com/office/powerpoint/2010/main" val="2217344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 - Question Reponse ">
    <p:spTree>
      <p:nvGrpSpPr>
        <p:cNvPr id="1" name=""/>
        <p:cNvGrpSpPr/>
        <p:nvPr/>
      </p:nvGrpSpPr>
      <p:grpSpPr>
        <a:xfrm>
          <a:off x="0" y="0"/>
          <a:ext cx="0" cy="0"/>
          <a:chOff x="0" y="0"/>
          <a:chExt cx="0" cy="0"/>
        </a:xfrm>
      </p:grpSpPr>
      <p:sp>
        <p:nvSpPr>
          <p:cNvPr id="21" name="Rectangle 20"/>
          <p:cNvSpPr/>
          <p:nvPr userDrawn="1"/>
        </p:nvSpPr>
        <p:spPr>
          <a:xfrm>
            <a:off x="0" y="115325"/>
            <a:ext cx="12192000" cy="6276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Rectangle 23"/>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5"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6"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7"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28" name="Connecteur droit 27"/>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0" name="Imag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3" name="ZoneTexte 22"/>
          <p:cNvSpPr txBox="1"/>
          <p:nvPr userDrawn="1"/>
        </p:nvSpPr>
        <p:spPr>
          <a:xfrm>
            <a:off x="3155797"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 name="Espace réservé du contenu 2"/>
          <p:cNvSpPr>
            <a:spLocks noGrp="1"/>
          </p:cNvSpPr>
          <p:nvPr>
            <p:ph idx="1"/>
          </p:nvPr>
        </p:nvSpPr>
        <p:spPr>
          <a:xfrm>
            <a:off x="847977" y="1228551"/>
            <a:ext cx="5616000"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4" name="ZoneTexte 13"/>
          <p:cNvSpPr txBox="1"/>
          <p:nvPr userDrawn="1"/>
        </p:nvSpPr>
        <p:spPr>
          <a:xfrm>
            <a:off x="628174" y="38973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19" name="ZoneTexte 18"/>
          <p:cNvSpPr txBox="1"/>
          <p:nvPr userDrawn="1"/>
        </p:nvSpPr>
        <p:spPr>
          <a:xfrm>
            <a:off x="5761683" y="2447904"/>
            <a:ext cx="1000360" cy="2215991"/>
          </a:xfrm>
          <a:prstGeom prst="rect">
            <a:avLst/>
          </a:prstGeom>
          <a:noFill/>
        </p:spPr>
        <p:txBody>
          <a:bodyPr wrap="square" rtlCol="0">
            <a:spAutoFit/>
          </a:bodyPr>
          <a:lstStyle/>
          <a:p>
            <a:r>
              <a:rPr lang="fr-FR" sz="13800" dirty="0">
                <a:solidFill>
                  <a:srgbClr val="53585F">
                    <a:lumMod val="20000"/>
                    <a:lumOff val="80000"/>
                  </a:srgbClr>
                </a:solidFill>
                <a:cs typeface="Arial" panose="020B0604020202020204" pitchFamily="34" charset="0"/>
              </a:rPr>
              <a:t>”</a:t>
            </a:r>
            <a:endParaRPr lang="fr-FR" sz="13800" dirty="0">
              <a:solidFill>
                <a:srgbClr val="53585F">
                  <a:lumMod val="20000"/>
                  <a:lumOff val="80000"/>
                </a:srgbClr>
              </a:solidFill>
            </a:endParaRPr>
          </a:p>
        </p:txBody>
      </p:sp>
      <p:sp>
        <p:nvSpPr>
          <p:cNvPr id="20" name="Espace réservé du contenu 2"/>
          <p:cNvSpPr>
            <a:spLocks noGrp="1"/>
          </p:cNvSpPr>
          <p:nvPr>
            <p:ph idx="13"/>
          </p:nvPr>
        </p:nvSpPr>
        <p:spPr>
          <a:xfrm>
            <a:off x="5117690" y="3575055"/>
            <a:ext cx="6382639" cy="2242157"/>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3"/>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603856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 - Question Repons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Rectangle 34"/>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6"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37"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38"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9" name="Connecteur droit 38"/>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1" name="Image 4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100000">
                <a:schemeClr val="accent1"/>
              </a:gs>
              <a:gs pos="0">
                <a:schemeClr val="bg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270619"/>
            <a:ext cx="2426034" cy="1120878"/>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ZoneTexte 28"/>
          <p:cNvSpPr txBox="1"/>
          <p:nvPr userDrawn="1"/>
        </p:nvSpPr>
        <p:spPr>
          <a:xfrm>
            <a:off x="5628576" y="1063168"/>
            <a:ext cx="1000360" cy="2151980"/>
          </a:xfrm>
          <a:prstGeom prst="rect">
            <a:avLst/>
          </a:prstGeom>
          <a:noFill/>
        </p:spPr>
        <p:txBody>
          <a:bodyPr wrap="square" rtlCol="0" anchor="ctr">
            <a:noAutofit/>
          </a:bodyPr>
          <a:lstStyle/>
          <a:p>
            <a:pPr algn="ctr"/>
            <a:r>
              <a:rPr lang="fr-FR" sz="15000" dirty="0">
                <a:solidFill>
                  <a:prstClr val="black">
                    <a:lumMod val="75000"/>
                    <a:lumOff val="25000"/>
                  </a:prstClr>
                </a:solidFill>
                <a:cs typeface="Arial" panose="020B0604020202020204" pitchFamily="34" charset="0"/>
              </a:rPr>
              <a:t>?</a:t>
            </a:r>
            <a:endParaRPr lang="fr-FR" sz="15000" dirty="0">
              <a:solidFill>
                <a:prstClr val="black">
                  <a:lumMod val="75000"/>
                  <a:lumOff val="25000"/>
                </a:prstClr>
              </a:solidFill>
            </a:endParaRPr>
          </a:p>
        </p:txBody>
      </p:sp>
      <p:sp>
        <p:nvSpPr>
          <p:cNvPr id="30" name="Espace réservé du contenu 2"/>
          <p:cNvSpPr>
            <a:spLocks noGrp="1"/>
          </p:cNvSpPr>
          <p:nvPr>
            <p:ph idx="1"/>
          </p:nvPr>
        </p:nvSpPr>
        <p:spPr>
          <a:xfrm>
            <a:off x="2799567" y="1230798"/>
            <a:ext cx="6592867" cy="1718716"/>
          </a:xfrm>
        </p:spPr>
        <p:txBody>
          <a:bodyPr anchor="ctr">
            <a:noAutofit/>
          </a:bodyPr>
          <a:lstStyle>
            <a:lvl1pPr marL="0" indent="0" algn="ctr">
              <a:lnSpc>
                <a:spcPct val="120000"/>
              </a:lnSpc>
              <a:buNone/>
              <a:defRPr sz="3200" b="0" i="1">
                <a:solidFill>
                  <a:schemeClr val="accent6"/>
                </a:solidFill>
              </a:defRPr>
            </a:lvl1pPr>
            <a:lvl2pPr marL="0" indent="0" algn="ctr">
              <a:lnSpc>
                <a:spcPct val="100000"/>
              </a:lnSpc>
              <a:spcBef>
                <a:spcPts val="1200"/>
              </a:spcBef>
              <a:buFont typeface="+mj-lt"/>
              <a:buNone/>
              <a:defRPr sz="1800" b="1">
                <a:solidFill>
                  <a:schemeClr val="accent6"/>
                </a:solidFill>
              </a:defRPr>
            </a:lvl2pPr>
            <a:lvl3pPr marL="0" indent="0" algn="ctr">
              <a:lnSpc>
                <a:spcPct val="100000"/>
              </a:lnSpc>
              <a:spcBef>
                <a:spcPts val="0"/>
              </a:spcBef>
              <a:buNone/>
              <a:defRPr sz="1800">
                <a:solidFill>
                  <a:schemeClr val="accent6"/>
                </a:solidFill>
              </a:defRPr>
            </a:lvl3pPr>
            <a:lvl4pPr marL="177800" indent="-177800" algn="ctr">
              <a:lnSpc>
                <a:spcPct val="100000"/>
              </a:lnSpc>
              <a:spcBef>
                <a:spcPts val="600"/>
              </a:spcBef>
              <a:buClr>
                <a:schemeClr val="bg1"/>
              </a:buClr>
              <a:defRPr sz="1800">
                <a:solidFill>
                  <a:schemeClr val="accent6"/>
                </a:solidFill>
              </a:defRPr>
            </a:lvl4pPr>
            <a:lvl5pPr marL="271463" indent="-179388" algn="ctr">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ZoneTexte 30"/>
          <p:cNvSpPr txBox="1"/>
          <p:nvPr userDrawn="1"/>
        </p:nvSpPr>
        <p:spPr>
          <a:xfrm>
            <a:off x="2627603" y="389734"/>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32" name="ZoneTexte 31"/>
          <p:cNvSpPr txBox="1"/>
          <p:nvPr userDrawn="1"/>
        </p:nvSpPr>
        <p:spPr>
          <a:xfrm>
            <a:off x="8705231" y="2447904"/>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33" name="Espace réservé du contenu 2"/>
          <p:cNvSpPr>
            <a:spLocks noGrp="1"/>
          </p:cNvSpPr>
          <p:nvPr>
            <p:ph idx="13"/>
          </p:nvPr>
        </p:nvSpPr>
        <p:spPr>
          <a:xfrm>
            <a:off x="5117690" y="3451123"/>
            <a:ext cx="4364172" cy="2743208"/>
          </a:xfrm>
        </p:spPr>
        <p:txBody>
          <a:bodyPr anchor="ctr">
            <a:normAutofit/>
          </a:bodyPr>
          <a:lstStyle>
            <a:lvl1pPr marL="0" indent="0">
              <a:lnSpc>
                <a:spcPct val="120000"/>
              </a:lnSpc>
              <a:buNone/>
              <a:defRPr sz="2000" b="1" i="0">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271463" indent="-179388">
              <a:lnSpc>
                <a:spcPct val="100000"/>
              </a:lnSpc>
              <a:buSzPct val="60000"/>
              <a:buFontTx/>
              <a:buBlip>
                <a:blip r:embed="rId4"/>
              </a:buBlip>
              <a:defRPr sz="20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40276522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 - Citation">
    <p:spTree>
      <p:nvGrpSpPr>
        <p:cNvPr id="1" name=""/>
        <p:cNvGrpSpPr/>
        <p:nvPr/>
      </p:nvGrpSpPr>
      <p:grpSpPr>
        <a:xfrm>
          <a:off x="0" y="0"/>
          <a:ext cx="0" cy="0"/>
          <a:chOff x="0" y="0"/>
          <a:chExt cx="0" cy="0"/>
        </a:xfrm>
      </p:grpSpPr>
      <p:sp>
        <p:nvSpPr>
          <p:cNvPr id="20" name="Rectangle 19"/>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Rectangle 20"/>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28"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29"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30" name="Connecteur droit 29"/>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32" name="Imag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8" name="Rectangle 17"/>
          <p:cNvSpPr/>
          <p:nvPr userDrawn="1"/>
        </p:nvSpPr>
        <p:spPr>
          <a:xfrm>
            <a:off x="0" y="-1"/>
            <a:ext cx="2431675" cy="3451123"/>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Rectangle 18"/>
          <p:cNvSpPr/>
          <p:nvPr userDrawn="1"/>
        </p:nvSpPr>
        <p:spPr>
          <a:xfrm>
            <a:off x="9765967" y="5737121"/>
            <a:ext cx="2426034" cy="654376"/>
          </a:xfrm>
          <a:prstGeom prst="rect">
            <a:avLst/>
          </a:prstGeom>
          <a:gradFill>
            <a:gsLst>
              <a:gs pos="0">
                <a:schemeClr val="bg2"/>
              </a:gs>
              <a:gs pos="100000">
                <a:schemeClr val="accent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Espace réservé du contenu 2"/>
          <p:cNvSpPr>
            <a:spLocks noGrp="1"/>
          </p:cNvSpPr>
          <p:nvPr>
            <p:ph idx="13"/>
          </p:nvPr>
        </p:nvSpPr>
        <p:spPr>
          <a:xfrm>
            <a:off x="2995308" y="2094272"/>
            <a:ext cx="4822722" cy="2448232"/>
          </a:xfrm>
        </p:spPr>
        <p:txBody>
          <a:bodyPr anchor="ctr">
            <a:normAutofit/>
          </a:bodyPr>
          <a:lstStyle>
            <a:lvl1pPr marL="0" indent="0">
              <a:lnSpc>
                <a:spcPct val="120000"/>
              </a:lnSpc>
              <a:buNone/>
              <a:defRPr sz="2000" b="0" i="1">
                <a:solidFill>
                  <a:schemeClr val="accent6"/>
                </a:solidFill>
              </a:defRPr>
            </a:lvl1pPr>
            <a:lvl2pPr marL="0" indent="0">
              <a:lnSpc>
                <a:spcPct val="100000"/>
              </a:lnSpc>
              <a:spcBef>
                <a:spcPts val="1200"/>
              </a:spcBef>
              <a:buFont typeface="+mj-lt"/>
              <a:buNone/>
              <a:defRPr sz="2000" b="1">
                <a:solidFill>
                  <a:schemeClr val="accent6"/>
                </a:solidFill>
              </a:defRPr>
            </a:lvl2pPr>
            <a:lvl3pPr marL="0" indent="0">
              <a:lnSpc>
                <a:spcPct val="100000"/>
              </a:lnSpc>
              <a:spcBef>
                <a:spcPts val="0"/>
              </a:spcBef>
              <a:buNone/>
              <a:defRPr sz="2000">
                <a:solidFill>
                  <a:schemeClr val="accent6"/>
                </a:solidFill>
              </a:defRPr>
            </a:lvl3pPr>
            <a:lvl4pPr marL="177800" indent="-177800">
              <a:lnSpc>
                <a:spcPct val="100000"/>
              </a:lnSpc>
              <a:spcBef>
                <a:spcPts val="600"/>
              </a:spcBef>
              <a:buClr>
                <a:schemeClr val="bg1"/>
              </a:buClr>
              <a:defRPr sz="2000">
                <a:solidFill>
                  <a:schemeClr val="accent6"/>
                </a:solidFill>
              </a:defRPr>
            </a:lvl4pPr>
            <a:lvl5pPr marL="355600" indent="-177800">
              <a:lnSpc>
                <a:spcPct val="100000"/>
              </a:lnSpc>
              <a:buSzPct val="60000"/>
              <a:buFontTx/>
              <a:buBlip>
                <a:blip r:embed="rId3"/>
              </a:buBlip>
              <a:defRPr sz="1800">
                <a:solidFill>
                  <a:schemeClr val="accent6"/>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5" name="ZoneTexte 24"/>
          <p:cNvSpPr txBox="1"/>
          <p:nvPr userDrawn="1"/>
        </p:nvSpPr>
        <p:spPr>
          <a:xfrm>
            <a:off x="2771624" y="1213009"/>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6" name="ZoneTexte 25"/>
          <p:cNvSpPr txBox="1"/>
          <p:nvPr userDrawn="1"/>
        </p:nvSpPr>
        <p:spPr>
          <a:xfrm>
            <a:off x="7140322" y="4038058"/>
            <a:ext cx="1000360" cy="2215991"/>
          </a:xfrm>
          <a:prstGeom prst="rect">
            <a:avLst/>
          </a:prstGeom>
          <a:noFill/>
        </p:spPr>
        <p:txBody>
          <a:bodyPr wrap="square" rtlCol="0">
            <a:spAutoFit/>
          </a:bodyPr>
          <a:lstStyle/>
          <a:p>
            <a:r>
              <a:rPr lang="fr-FR" sz="13800" dirty="0">
                <a:solidFill>
                  <a:srgbClr val="FFFFFF"/>
                </a:solidFill>
                <a:cs typeface="Arial" panose="020B0604020202020204" pitchFamily="34" charset="0"/>
              </a:rPr>
              <a:t>”</a:t>
            </a:r>
            <a:endParaRPr lang="fr-FR" sz="13800" dirty="0">
              <a:solidFill>
                <a:srgbClr val="FFFFFF"/>
              </a:solidFill>
            </a:endParaRPr>
          </a:p>
        </p:txBody>
      </p:sp>
      <p:sp>
        <p:nvSpPr>
          <p:cNvPr id="27" name="Espace réservé pour une image  20"/>
          <p:cNvSpPr>
            <a:spLocks noGrp="1"/>
          </p:cNvSpPr>
          <p:nvPr>
            <p:ph type="pic" sz="quarter" idx="14"/>
          </p:nvPr>
        </p:nvSpPr>
        <p:spPr>
          <a:xfrm>
            <a:off x="8761262" y="804582"/>
            <a:ext cx="3430738" cy="4932538"/>
          </a:xfrm>
        </p:spPr>
        <p:txBody>
          <a:bodyPr anchor="ctr"/>
          <a:lstStyle>
            <a:lvl1pPr marL="0" indent="0" algn="ctr">
              <a:buNone/>
              <a:defRPr/>
            </a:lvl1pPr>
          </a:lstStyle>
          <a:p>
            <a:r>
              <a:rPr lang="fr-FR"/>
              <a:t>Cliquez sur l'icône pour ajouter une image</a:t>
            </a:r>
          </a:p>
        </p:txBody>
      </p:sp>
    </p:spTree>
    <p:extLst>
      <p:ext uri="{BB962C8B-B14F-4D97-AF65-F5344CB8AC3E}">
        <p14:creationId xmlns:p14="http://schemas.microsoft.com/office/powerpoint/2010/main" val="7715148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e de titre 08">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3248290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3 - Fiche Contact">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4" name="ZoneTexte 23"/>
          <p:cNvSpPr txBox="1"/>
          <p:nvPr userDrawn="1"/>
        </p:nvSpPr>
        <p:spPr>
          <a:xfrm>
            <a:off x="5872416" y="2464329"/>
            <a:ext cx="1000360" cy="2367178"/>
          </a:xfrm>
          <a:prstGeom prst="rect">
            <a:avLst/>
          </a:prstGeom>
          <a:noFill/>
        </p:spPr>
        <p:txBody>
          <a:bodyPr wrap="square" rtlCol="0" anchor="ctr">
            <a:noAutofit/>
          </a:bodyPr>
          <a:lstStyle/>
          <a:p>
            <a:pPr algn="ctr"/>
            <a:r>
              <a:rPr lang="fr-FR" sz="15000">
                <a:solidFill>
                  <a:prstClr val="black">
                    <a:lumMod val="85000"/>
                    <a:lumOff val="15000"/>
                  </a:prstClr>
                </a:solidFill>
                <a:cs typeface="Arial" panose="020B0604020202020204" pitchFamily="34" charset="0"/>
              </a:rPr>
              <a:t>@</a:t>
            </a:r>
            <a:endParaRPr lang="fr-FR" sz="15000" dirty="0">
              <a:solidFill>
                <a:prstClr val="black">
                  <a:lumMod val="85000"/>
                  <a:lumOff val="15000"/>
                </a:prstClr>
              </a:solidFill>
            </a:endParaRPr>
          </a:p>
        </p:txBody>
      </p:sp>
      <p:sp>
        <p:nvSpPr>
          <p:cNvPr id="19" name="Rectangle 18"/>
          <p:cNvSpPr/>
          <p:nvPr userDrawn="1"/>
        </p:nvSpPr>
        <p:spPr>
          <a:xfrm>
            <a:off x="9765967" y="4907280"/>
            <a:ext cx="2426034" cy="1484217"/>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3094326" y="1024281"/>
            <a:ext cx="6768000" cy="923344"/>
          </a:xfrm>
        </p:spPr>
        <p:txBody>
          <a:bodyPr anchor="b">
            <a:normAutofit/>
          </a:bodyPr>
          <a:lstStyle>
            <a:lvl1pPr>
              <a:defRPr sz="3200">
                <a:solidFill>
                  <a:schemeClr val="accent6"/>
                </a:solidFill>
              </a:defRPr>
            </a:lvl1pPr>
          </a:lstStyle>
          <a:p>
            <a:r>
              <a:rPr lang="fr-FR" dirty="0"/>
              <a:t>MODIFIEZ LE STYLE DU TITRE</a:t>
            </a: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20" name="Rectangle 19"/>
          <p:cNvSpPr/>
          <p:nvPr userDrawn="1"/>
        </p:nvSpPr>
        <p:spPr>
          <a:xfrm>
            <a:off x="0" y="0"/>
            <a:ext cx="2431675" cy="3207284"/>
          </a:xfrm>
          <a:prstGeom prst="rect">
            <a:avLst/>
          </a:prstGeom>
          <a:gradFill>
            <a:gsLst>
              <a:gs pos="0">
                <a:schemeClr val="accent1"/>
              </a:gs>
              <a:gs pos="100000">
                <a:schemeClr val="accent5">
                  <a:lumMod val="97000"/>
                  <a:lumOff val="3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u texte 3"/>
          <p:cNvSpPr>
            <a:spLocks noGrp="1"/>
          </p:cNvSpPr>
          <p:nvPr>
            <p:ph type="body" sz="quarter" idx="13"/>
          </p:nvPr>
        </p:nvSpPr>
        <p:spPr>
          <a:xfrm>
            <a:off x="3094325" y="2026285"/>
            <a:ext cx="6324917" cy="1180998"/>
          </a:xfrm>
        </p:spPr>
        <p:txBody>
          <a:bodyPr anchor="b"/>
          <a:lstStyle>
            <a:lvl1pPr marL="0" indent="0">
              <a:buFontTx/>
              <a:buNone/>
              <a:defRPr>
                <a:solidFill>
                  <a:schemeClr val="accent6"/>
                </a:solidFill>
              </a:defRPr>
            </a:lvl1pPr>
          </a:lstStyle>
          <a:p>
            <a:pPr lvl="0"/>
            <a:r>
              <a:rPr lang="fr-FR"/>
              <a:t>Modifier les styles du texte du masque</a:t>
            </a:r>
          </a:p>
        </p:txBody>
      </p:sp>
      <p:sp>
        <p:nvSpPr>
          <p:cNvPr id="6" name="Espace réservé du texte 5"/>
          <p:cNvSpPr>
            <a:spLocks noGrp="1"/>
          </p:cNvSpPr>
          <p:nvPr>
            <p:ph type="body" sz="quarter" idx="14"/>
          </p:nvPr>
        </p:nvSpPr>
        <p:spPr>
          <a:xfrm>
            <a:off x="4586605" y="3383598"/>
            <a:ext cx="5060314" cy="2712402"/>
          </a:xfrm>
        </p:spPr>
        <p:txBody>
          <a:bodyPr>
            <a:normAutofit/>
          </a:bodyPr>
          <a:lstStyle>
            <a:lvl1pPr marL="0" marR="0" indent="0" algn="l" defTabSz="914400" rtl="0" eaLnBrk="1" fontAlgn="auto" latinLnBrk="0" hangingPunct="1">
              <a:lnSpc>
                <a:spcPct val="150000"/>
              </a:lnSpc>
              <a:spcBef>
                <a:spcPts val="1000"/>
              </a:spcBef>
              <a:spcAft>
                <a:spcPts val="0"/>
              </a:spcAft>
              <a:buClrTx/>
              <a:buSzPct val="60000"/>
              <a:buFontTx/>
              <a:buNone/>
              <a:tabLst/>
              <a:defRPr sz="2000" b="0">
                <a:solidFill>
                  <a:schemeClr val="accent6"/>
                </a:solidFill>
              </a:defRPr>
            </a:lvl1pPr>
            <a:lvl2pPr marL="457200" indent="0">
              <a:lnSpc>
                <a:spcPct val="150000"/>
              </a:lnSpc>
              <a:buFontTx/>
              <a:buNone/>
              <a:defRPr sz="1800" b="0">
                <a:solidFill>
                  <a:schemeClr val="accent6"/>
                </a:solidFill>
              </a:defRPr>
            </a:lvl2pPr>
            <a:lvl3pPr marL="914400" indent="0">
              <a:lnSpc>
                <a:spcPct val="150000"/>
              </a:lnSpc>
              <a:buFontTx/>
              <a:buNone/>
              <a:defRPr sz="1600" b="0">
                <a:solidFill>
                  <a:schemeClr val="accent6"/>
                </a:solidFill>
              </a:defRPr>
            </a:lvl3pPr>
            <a:lvl4pPr marL="1371600" indent="0">
              <a:lnSpc>
                <a:spcPct val="150000"/>
              </a:lnSpc>
              <a:buFontTx/>
              <a:buNone/>
              <a:defRPr sz="1400" b="0">
                <a:solidFill>
                  <a:schemeClr val="accent6"/>
                </a:solidFill>
              </a:defRPr>
            </a:lvl4pPr>
            <a:lvl5pPr marL="1828800" indent="0">
              <a:lnSpc>
                <a:spcPct val="150000"/>
              </a:lnSpc>
              <a:buFontTx/>
              <a:buNone/>
              <a:defRPr sz="1400" b="0">
                <a:solidFill>
                  <a:schemeClr val="accent6"/>
                </a:solidFill>
              </a:defRPr>
            </a:lvl5pPr>
          </a:lstStyle>
          <a:p>
            <a:pPr lvl="0"/>
            <a:r>
              <a:rPr lang="fr-FR"/>
              <a:t>Modifier les styles du texte du masque</a:t>
            </a:r>
          </a:p>
          <a:p>
            <a:pPr lvl="1"/>
            <a:r>
              <a:rPr lang="fr-FR"/>
              <a:t>Deuxième niveau</a:t>
            </a:r>
          </a:p>
        </p:txBody>
      </p:sp>
      <p:sp>
        <p:nvSpPr>
          <p:cNvPr id="26" name="Shape 40"/>
          <p:cNvSpPr/>
          <p:nvPr userDrawn="1"/>
        </p:nvSpPr>
        <p:spPr>
          <a:xfrm>
            <a:off x="3094326" y="2159997"/>
            <a:ext cx="595035" cy="6175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a:solidFill>
                  <a:srgbClr val="FFFFFF"/>
                </a:solidFill>
              </a:rPr>
              <a:t> </a:t>
            </a:r>
          </a:p>
        </p:txBody>
      </p:sp>
    </p:spTree>
    <p:extLst>
      <p:ext uri="{BB962C8B-B14F-4D97-AF65-F5344CB8AC3E}">
        <p14:creationId xmlns:p14="http://schemas.microsoft.com/office/powerpoint/2010/main" val="44193282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2 - Diapositive de fin">
    <p:spTree>
      <p:nvGrpSpPr>
        <p:cNvPr id="1" name=""/>
        <p:cNvGrpSpPr/>
        <p:nvPr/>
      </p:nvGrpSpPr>
      <p:grpSpPr>
        <a:xfrm>
          <a:off x="0" y="0"/>
          <a:ext cx="0" cy="0"/>
          <a:chOff x="0" y="0"/>
          <a:chExt cx="0" cy="0"/>
        </a:xfrm>
      </p:grpSpPr>
      <p:sp>
        <p:nvSpPr>
          <p:cNvPr id="9"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grpSp>
        <p:nvGrpSpPr>
          <p:cNvPr id="15" name="Grouper 14"/>
          <p:cNvGrpSpPr/>
          <p:nvPr userDrawn="1"/>
        </p:nvGrpSpPr>
        <p:grpSpPr>
          <a:xfrm>
            <a:off x="5220307" y="5343896"/>
            <a:ext cx="1760540" cy="285496"/>
            <a:chOff x="3845754" y="4235665"/>
            <a:chExt cx="3167273" cy="513619"/>
          </a:xfrm>
        </p:grpSpPr>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13" name="Imag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14" name="Imag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16" name="ZoneTexte 15"/>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grpSp>
        <p:nvGrpSpPr>
          <p:cNvPr id="43" name="Group 4"/>
          <p:cNvGrpSpPr>
            <a:grpSpLocks noChangeAspect="1"/>
          </p:cNvGrpSpPr>
          <p:nvPr userDrawn="1"/>
        </p:nvGrpSpPr>
        <p:grpSpPr bwMode="auto">
          <a:xfrm>
            <a:off x="3033253" y="2894019"/>
            <a:ext cx="6125496" cy="914648"/>
            <a:chOff x="-101" y="1574"/>
            <a:chExt cx="7849" cy="1172"/>
          </a:xfrm>
        </p:grpSpPr>
        <p:sp>
          <p:nvSpPr>
            <p:cNvPr id="44"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5"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6"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7"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8"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9"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0"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1"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2"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3"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4"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5"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6"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7"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8"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59"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0"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1"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2"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3"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4"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5"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6"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7"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68"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Tree>
    <p:extLst>
      <p:ext uri="{BB962C8B-B14F-4D97-AF65-F5344CB8AC3E}">
        <p14:creationId xmlns:p14="http://schemas.microsoft.com/office/powerpoint/2010/main" val="4105036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3 - Diapositive de fin 2">
    <p:spTree>
      <p:nvGrpSpPr>
        <p:cNvPr id="1" name=""/>
        <p:cNvGrpSpPr/>
        <p:nvPr/>
      </p:nvGrpSpPr>
      <p:grpSpPr>
        <a:xfrm>
          <a:off x="0" y="0"/>
          <a:ext cx="0" cy="0"/>
          <a:chOff x="0" y="0"/>
          <a:chExt cx="0" cy="0"/>
        </a:xfrm>
      </p:grpSpPr>
      <p:sp>
        <p:nvSpPr>
          <p:cNvPr id="44" name="Rectangle 43"/>
          <p:cNvSpPr/>
          <p:nvPr userDrawn="1"/>
        </p:nvSpPr>
        <p:spPr>
          <a:xfrm>
            <a:off x="0" y="0"/>
            <a:ext cx="12192001"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 name="Group 4"/>
          <p:cNvGrpSpPr>
            <a:grpSpLocks noChangeAspect="1"/>
          </p:cNvGrpSpPr>
          <p:nvPr userDrawn="1"/>
        </p:nvGrpSpPr>
        <p:grpSpPr bwMode="auto">
          <a:xfrm>
            <a:off x="3033253" y="2894019"/>
            <a:ext cx="6125496" cy="914648"/>
            <a:chOff x="-101" y="1574"/>
            <a:chExt cx="7849" cy="1172"/>
          </a:xfrm>
        </p:grpSpPr>
        <p:sp>
          <p:nvSpPr>
            <p:cNvPr id="6" name="Freeform 5"/>
            <p:cNvSpPr>
              <a:spLocks/>
            </p:cNvSpPr>
            <p:nvPr userDrawn="1"/>
          </p:nvSpPr>
          <p:spPr bwMode="auto">
            <a:xfrm>
              <a:off x="1476" y="2491"/>
              <a:ext cx="201" cy="255"/>
            </a:xfrm>
            <a:custGeom>
              <a:avLst/>
              <a:gdLst>
                <a:gd name="T0" fmla="*/ 69 w 85"/>
                <a:gd name="T1" fmla="*/ 102 h 107"/>
                <a:gd name="T2" fmla="*/ 39 w 85"/>
                <a:gd name="T3" fmla="*/ 107 h 107"/>
                <a:gd name="T4" fmla="*/ 0 w 85"/>
                <a:gd name="T5" fmla="*/ 106 h 107"/>
                <a:gd name="T6" fmla="*/ 0 w 85"/>
                <a:gd name="T7" fmla="*/ 92 h 107"/>
                <a:gd name="T8" fmla="*/ 38 w 85"/>
                <a:gd name="T9" fmla="*/ 94 h 107"/>
                <a:gd name="T10" fmla="*/ 59 w 85"/>
                <a:gd name="T11" fmla="*/ 92 h 107"/>
                <a:gd name="T12" fmla="*/ 70 w 85"/>
                <a:gd name="T13" fmla="*/ 78 h 107"/>
                <a:gd name="T14" fmla="*/ 59 w 85"/>
                <a:gd name="T15" fmla="*/ 64 h 107"/>
                <a:gd name="T16" fmla="*/ 35 w 85"/>
                <a:gd name="T17" fmla="*/ 59 h 107"/>
                <a:gd name="T18" fmla="*/ 0 w 85"/>
                <a:gd name="T19" fmla="*/ 30 h 107"/>
                <a:gd name="T20" fmla="*/ 15 w 85"/>
                <a:gd name="T21" fmla="*/ 5 h 107"/>
                <a:gd name="T22" fmla="*/ 44 w 85"/>
                <a:gd name="T23" fmla="*/ 0 h 107"/>
                <a:gd name="T24" fmla="*/ 78 w 85"/>
                <a:gd name="T25" fmla="*/ 2 h 107"/>
                <a:gd name="T26" fmla="*/ 78 w 85"/>
                <a:gd name="T27" fmla="*/ 15 h 107"/>
                <a:gd name="T28" fmla="*/ 44 w 85"/>
                <a:gd name="T29" fmla="*/ 13 h 107"/>
                <a:gd name="T30" fmla="*/ 25 w 85"/>
                <a:gd name="T31" fmla="*/ 15 h 107"/>
                <a:gd name="T32" fmla="*/ 15 w 85"/>
                <a:gd name="T33" fmla="*/ 28 h 107"/>
                <a:gd name="T34" fmla="*/ 25 w 85"/>
                <a:gd name="T35" fmla="*/ 42 h 107"/>
                <a:gd name="T36" fmla="*/ 49 w 85"/>
                <a:gd name="T37" fmla="*/ 46 h 107"/>
                <a:gd name="T38" fmla="*/ 85 w 85"/>
                <a:gd name="T39" fmla="*/ 76 h 107"/>
                <a:gd name="T40" fmla="*/ 69 w 85"/>
                <a:gd name="T41"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107">
                  <a:moveTo>
                    <a:pt x="69" y="102"/>
                  </a:moveTo>
                  <a:cubicBezTo>
                    <a:pt x="61" y="106"/>
                    <a:pt x="49" y="107"/>
                    <a:pt x="39" y="107"/>
                  </a:cubicBezTo>
                  <a:cubicBezTo>
                    <a:pt x="27" y="107"/>
                    <a:pt x="14" y="107"/>
                    <a:pt x="0" y="106"/>
                  </a:cubicBezTo>
                  <a:cubicBezTo>
                    <a:pt x="0" y="92"/>
                    <a:pt x="0" y="92"/>
                    <a:pt x="0" y="92"/>
                  </a:cubicBezTo>
                  <a:cubicBezTo>
                    <a:pt x="14" y="93"/>
                    <a:pt x="27" y="94"/>
                    <a:pt x="38" y="94"/>
                  </a:cubicBezTo>
                  <a:cubicBezTo>
                    <a:pt x="47" y="94"/>
                    <a:pt x="54" y="93"/>
                    <a:pt x="59" y="92"/>
                  </a:cubicBezTo>
                  <a:cubicBezTo>
                    <a:pt x="68" y="89"/>
                    <a:pt x="70" y="84"/>
                    <a:pt x="70" y="78"/>
                  </a:cubicBezTo>
                  <a:cubicBezTo>
                    <a:pt x="70" y="71"/>
                    <a:pt x="67" y="66"/>
                    <a:pt x="59" y="64"/>
                  </a:cubicBezTo>
                  <a:cubicBezTo>
                    <a:pt x="52" y="62"/>
                    <a:pt x="44" y="61"/>
                    <a:pt x="35" y="59"/>
                  </a:cubicBezTo>
                  <a:cubicBezTo>
                    <a:pt x="12" y="55"/>
                    <a:pt x="0" y="49"/>
                    <a:pt x="0" y="30"/>
                  </a:cubicBezTo>
                  <a:cubicBezTo>
                    <a:pt x="0" y="20"/>
                    <a:pt x="4" y="10"/>
                    <a:pt x="15" y="5"/>
                  </a:cubicBezTo>
                  <a:cubicBezTo>
                    <a:pt x="24" y="1"/>
                    <a:pt x="35" y="0"/>
                    <a:pt x="44" y="0"/>
                  </a:cubicBezTo>
                  <a:cubicBezTo>
                    <a:pt x="55" y="0"/>
                    <a:pt x="66" y="1"/>
                    <a:pt x="78" y="2"/>
                  </a:cubicBezTo>
                  <a:cubicBezTo>
                    <a:pt x="78" y="15"/>
                    <a:pt x="78" y="15"/>
                    <a:pt x="78" y="15"/>
                  </a:cubicBezTo>
                  <a:cubicBezTo>
                    <a:pt x="66" y="14"/>
                    <a:pt x="54" y="13"/>
                    <a:pt x="44" y="13"/>
                  </a:cubicBezTo>
                  <a:cubicBezTo>
                    <a:pt x="37" y="13"/>
                    <a:pt x="30" y="14"/>
                    <a:pt x="25" y="15"/>
                  </a:cubicBezTo>
                  <a:cubicBezTo>
                    <a:pt x="17" y="18"/>
                    <a:pt x="15" y="22"/>
                    <a:pt x="15" y="28"/>
                  </a:cubicBezTo>
                  <a:cubicBezTo>
                    <a:pt x="15" y="35"/>
                    <a:pt x="18" y="39"/>
                    <a:pt x="25" y="42"/>
                  </a:cubicBezTo>
                  <a:cubicBezTo>
                    <a:pt x="32" y="44"/>
                    <a:pt x="40" y="45"/>
                    <a:pt x="49" y="46"/>
                  </a:cubicBezTo>
                  <a:cubicBezTo>
                    <a:pt x="72" y="50"/>
                    <a:pt x="85" y="57"/>
                    <a:pt x="85" y="76"/>
                  </a:cubicBezTo>
                  <a:cubicBezTo>
                    <a:pt x="85" y="87"/>
                    <a:pt x="81" y="97"/>
                    <a:pt x="69"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7" name="Freeform 6"/>
            <p:cNvSpPr>
              <a:spLocks noEditPoints="1"/>
            </p:cNvSpPr>
            <p:nvPr userDrawn="1"/>
          </p:nvSpPr>
          <p:spPr bwMode="auto">
            <a:xfrm>
              <a:off x="1788" y="2491"/>
              <a:ext cx="305" cy="255"/>
            </a:xfrm>
            <a:custGeom>
              <a:avLst/>
              <a:gdLst>
                <a:gd name="T0" fmla="*/ 111 w 129"/>
                <a:gd name="T1" fmla="*/ 97 h 107"/>
                <a:gd name="T2" fmla="*/ 65 w 129"/>
                <a:gd name="T3" fmla="*/ 107 h 107"/>
                <a:gd name="T4" fmla="*/ 18 w 129"/>
                <a:gd name="T5" fmla="*/ 97 h 107"/>
                <a:gd name="T6" fmla="*/ 0 w 129"/>
                <a:gd name="T7" fmla="*/ 54 h 107"/>
                <a:gd name="T8" fmla="*/ 18 w 129"/>
                <a:gd name="T9" fmla="*/ 11 h 107"/>
                <a:gd name="T10" fmla="*/ 64 w 129"/>
                <a:gd name="T11" fmla="*/ 0 h 107"/>
                <a:gd name="T12" fmla="*/ 111 w 129"/>
                <a:gd name="T13" fmla="*/ 11 h 107"/>
                <a:gd name="T14" fmla="*/ 129 w 129"/>
                <a:gd name="T15" fmla="*/ 54 h 107"/>
                <a:gd name="T16" fmla="*/ 111 w 129"/>
                <a:gd name="T17" fmla="*/ 97 h 107"/>
                <a:gd name="T18" fmla="*/ 65 w 129"/>
                <a:gd name="T19" fmla="*/ 14 h 107"/>
                <a:gd name="T20" fmla="*/ 16 w 129"/>
                <a:gd name="T21" fmla="*/ 53 h 107"/>
                <a:gd name="T22" fmla="*/ 64 w 129"/>
                <a:gd name="T23" fmla="*/ 94 h 107"/>
                <a:gd name="T24" fmla="*/ 113 w 129"/>
                <a:gd name="T25" fmla="*/ 54 h 107"/>
                <a:gd name="T26" fmla="*/ 65 w 129"/>
                <a:gd name="T27"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7">
                  <a:moveTo>
                    <a:pt x="111" y="97"/>
                  </a:moveTo>
                  <a:cubicBezTo>
                    <a:pt x="99" y="105"/>
                    <a:pt x="83" y="107"/>
                    <a:pt x="65" y="107"/>
                  </a:cubicBezTo>
                  <a:cubicBezTo>
                    <a:pt x="45" y="107"/>
                    <a:pt x="30" y="105"/>
                    <a:pt x="18" y="97"/>
                  </a:cubicBezTo>
                  <a:cubicBezTo>
                    <a:pt x="5" y="87"/>
                    <a:pt x="0" y="72"/>
                    <a:pt x="0" y="54"/>
                  </a:cubicBezTo>
                  <a:cubicBezTo>
                    <a:pt x="0" y="35"/>
                    <a:pt x="5" y="20"/>
                    <a:pt x="18" y="11"/>
                  </a:cubicBezTo>
                  <a:cubicBezTo>
                    <a:pt x="30" y="3"/>
                    <a:pt x="46" y="0"/>
                    <a:pt x="64" y="0"/>
                  </a:cubicBezTo>
                  <a:cubicBezTo>
                    <a:pt x="84" y="0"/>
                    <a:pt x="99" y="3"/>
                    <a:pt x="111" y="11"/>
                  </a:cubicBezTo>
                  <a:cubicBezTo>
                    <a:pt x="124" y="20"/>
                    <a:pt x="129" y="35"/>
                    <a:pt x="129" y="54"/>
                  </a:cubicBezTo>
                  <a:cubicBezTo>
                    <a:pt x="129" y="72"/>
                    <a:pt x="124" y="87"/>
                    <a:pt x="111" y="97"/>
                  </a:cubicBezTo>
                  <a:close/>
                  <a:moveTo>
                    <a:pt x="65" y="14"/>
                  </a:moveTo>
                  <a:cubicBezTo>
                    <a:pt x="30" y="14"/>
                    <a:pt x="16" y="24"/>
                    <a:pt x="16" y="53"/>
                  </a:cubicBezTo>
                  <a:cubicBezTo>
                    <a:pt x="16" y="82"/>
                    <a:pt x="30" y="94"/>
                    <a:pt x="64" y="94"/>
                  </a:cubicBezTo>
                  <a:cubicBezTo>
                    <a:pt x="98" y="94"/>
                    <a:pt x="113" y="84"/>
                    <a:pt x="113" y="54"/>
                  </a:cubicBezTo>
                  <a:cubicBezTo>
                    <a:pt x="113" y="26"/>
                    <a:pt x="99" y="14"/>
                    <a:pt x="65"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1" name="Freeform 7"/>
            <p:cNvSpPr>
              <a:spLocks/>
            </p:cNvSpPr>
            <p:nvPr userDrawn="1"/>
          </p:nvSpPr>
          <p:spPr bwMode="auto">
            <a:xfrm>
              <a:off x="2221" y="2496"/>
              <a:ext cx="186" cy="245"/>
            </a:xfrm>
            <a:custGeom>
              <a:avLst/>
              <a:gdLst>
                <a:gd name="T0" fmla="*/ 35 w 186"/>
                <a:gd name="T1" fmla="*/ 147 h 245"/>
                <a:gd name="T2" fmla="*/ 35 w 186"/>
                <a:gd name="T3" fmla="*/ 245 h 245"/>
                <a:gd name="T4" fmla="*/ 0 w 186"/>
                <a:gd name="T5" fmla="*/ 245 h 245"/>
                <a:gd name="T6" fmla="*/ 0 w 186"/>
                <a:gd name="T7" fmla="*/ 0 h 245"/>
                <a:gd name="T8" fmla="*/ 186 w 186"/>
                <a:gd name="T9" fmla="*/ 0 h 245"/>
                <a:gd name="T10" fmla="*/ 186 w 186"/>
                <a:gd name="T11" fmla="*/ 33 h 245"/>
                <a:gd name="T12" fmla="*/ 35 w 186"/>
                <a:gd name="T13" fmla="*/ 33 h 245"/>
                <a:gd name="T14" fmla="*/ 35 w 186"/>
                <a:gd name="T15" fmla="*/ 117 h 245"/>
                <a:gd name="T16" fmla="*/ 172 w 186"/>
                <a:gd name="T17" fmla="*/ 117 h 245"/>
                <a:gd name="T18" fmla="*/ 172 w 186"/>
                <a:gd name="T19" fmla="*/ 147 h 245"/>
                <a:gd name="T20" fmla="*/ 35 w 186"/>
                <a:gd name="T21" fmla="*/ 14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245">
                  <a:moveTo>
                    <a:pt x="35" y="147"/>
                  </a:moveTo>
                  <a:lnTo>
                    <a:pt x="35" y="245"/>
                  </a:lnTo>
                  <a:lnTo>
                    <a:pt x="0" y="245"/>
                  </a:lnTo>
                  <a:lnTo>
                    <a:pt x="0" y="0"/>
                  </a:lnTo>
                  <a:lnTo>
                    <a:pt x="186" y="0"/>
                  </a:lnTo>
                  <a:lnTo>
                    <a:pt x="186" y="33"/>
                  </a:lnTo>
                  <a:lnTo>
                    <a:pt x="35" y="33"/>
                  </a:lnTo>
                  <a:lnTo>
                    <a:pt x="35" y="117"/>
                  </a:lnTo>
                  <a:lnTo>
                    <a:pt x="172" y="117"/>
                  </a:lnTo>
                  <a:lnTo>
                    <a:pt x="172" y="147"/>
                  </a:lnTo>
                  <a:lnTo>
                    <a:pt x="35" y="1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12" name="Freeform 8"/>
            <p:cNvSpPr>
              <a:spLocks/>
            </p:cNvSpPr>
            <p:nvPr userDrawn="1"/>
          </p:nvSpPr>
          <p:spPr bwMode="auto">
            <a:xfrm>
              <a:off x="2509" y="2496"/>
              <a:ext cx="251" cy="245"/>
            </a:xfrm>
            <a:custGeom>
              <a:avLst/>
              <a:gdLst>
                <a:gd name="T0" fmla="*/ 106 w 251"/>
                <a:gd name="T1" fmla="*/ 245 h 245"/>
                <a:gd name="T2" fmla="*/ 106 w 251"/>
                <a:gd name="T3" fmla="*/ 33 h 245"/>
                <a:gd name="T4" fmla="*/ 0 w 251"/>
                <a:gd name="T5" fmla="*/ 33 h 245"/>
                <a:gd name="T6" fmla="*/ 0 w 251"/>
                <a:gd name="T7" fmla="*/ 0 h 245"/>
                <a:gd name="T8" fmla="*/ 251 w 251"/>
                <a:gd name="T9" fmla="*/ 0 h 245"/>
                <a:gd name="T10" fmla="*/ 251 w 251"/>
                <a:gd name="T11" fmla="*/ 33 h 245"/>
                <a:gd name="T12" fmla="*/ 144 w 251"/>
                <a:gd name="T13" fmla="*/ 33 h 245"/>
                <a:gd name="T14" fmla="*/ 144 w 251"/>
                <a:gd name="T15" fmla="*/ 245 h 245"/>
                <a:gd name="T16" fmla="*/ 106 w 251"/>
                <a:gd name="T17"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245">
                  <a:moveTo>
                    <a:pt x="106" y="245"/>
                  </a:moveTo>
                  <a:lnTo>
                    <a:pt x="106" y="33"/>
                  </a:lnTo>
                  <a:lnTo>
                    <a:pt x="0" y="33"/>
                  </a:lnTo>
                  <a:lnTo>
                    <a:pt x="0" y="0"/>
                  </a:lnTo>
                  <a:lnTo>
                    <a:pt x="251" y="0"/>
                  </a:lnTo>
                  <a:lnTo>
                    <a:pt x="251" y="33"/>
                  </a:lnTo>
                  <a:lnTo>
                    <a:pt x="144" y="33"/>
                  </a:lnTo>
                  <a:lnTo>
                    <a:pt x="144" y="245"/>
                  </a:lnTo>
                  <a:lnTo>
                    <a:pt x="106"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2" name="Freeform 9"/>
            <p:cNvSpPr>
              <a:spLocks/>
            </p:cNvSpPr>
            <p:nvPr userDrawn="1"/>
          </p:nvSpPr>
          <p:spPr bwMode="auto">
            <a:xfrm>
              <a:off x="2845" y="2496"/>
              <a:ext cx="428" cy="245"/>
            </a:xfrm>
            <a:custGeom>
              <a:avLst/>
              <a:gdLst>
                <a:gd name="T0" fmla="*/ 290 w 428"/>
                <a:gd name="T1" fmla="*/ 245 h 245"/>
                <a:gd name="T2" fmla="*/ 212 w 428"/>
                <a:gd name="T3" fmla="*/ 50 h 245"/>
                <a:gd name="T4" fmla="*/ 212 w 428"/>
                <a:gd name="T5" fmla="*/ 50 h 245"/>
                <a:gd name="T6" fmla="*/ 137 w 428"/>
                <a:gd name="T7" fmla="*/ 245 h 245"/>
                <a:gd name="T8" fmla="*/ 97 w 428"/>
                <a:gd name="T9" fmla="*/ 245 h 245"/>
                <a:gd name="T10" fmla="*/ 0 w 428"/>
                <a:gd name="T11" fmla="*/ 0 h 245"/>
                <a:gd name="T12" fmla="*/ 40 w 428"/>
                <a:gd name="T13" fmla="*/ 0 h 245"/>
                <a:gd name="T14" fmla="*/ 118 w 428"/>
                <a:gd name="T15" fmla="*/ 202 h 245"/>
                <a:gd name="T16" fmla="*/ 120 w 428"/>
                <a:gd name="T17" fmla="*/ 202 h 245"/>
                <a:gd name="T18" fmla="*/ 196 w 428"/>
                <a:gd name="T19" fmla="*/ 0 h 245"/>
                <a:gd name="T20" fmla="*/ 234 w 428"/>
                <a:gd name="T21" fmla="*/ 0 h 245"/>
                <a:gd name="T22" fmla="*/ 309 w 428"/>
                <a:gd name="T23" fmla="*/ 202 h 245"/>
                <a:gd name="T24" fmla="*/ 312 w 428"/>
                <a:gd name="T25" fmla="*/ 202 h 245"/>
                <a:gd name="T26" fmla="*/ 387 w 428"/>
                <a:gd name="T27" fmla="*/ 0 h 245"/>
                <a:gd name="T28" fmla="*/ 428 w 428"/>
                <a:gd name="T29" fmla="*/ 0 h 245"/>
                <a:gd name="T30" fmla="*/ 331 w 428"/>
                <a:gd name="T31" fmla="*/ 245 h 245"/>
                <a:gd name="T32" fmla="*/ 290 w 428"/>
                <a:gd name="T33"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8" h="245">
                  <a:moveTo>
                    <a:pt x="290" y="245"/>
                  </a:moveTo>
                  <a:lnTo>
                    <a:pt x="212" y="50"/>
                  </a:lnTo>
                  <a:lnTo>
                    <a:pt x="212" y="50"/>
                  </a:lnTo>
                  <a:lnTo>
                    <a:pt x="137" y="245"/>
                  </a:lnTo>
                  <a:lnTo>
                    <a:pt x="97" y="245"/>
                  </a:lnTo>
                  <a:lnTo>
                    <a:pt x="0" y="0"/>
                  </a:lnTo>
                  <a:lnTo>
                    <a:pt x="40" y="0"/>
                  </a:lnTo>
                  <a:lnTo>
                    <a:pt x="118" y="202"/>
                  </a:lnTo>
                  <a:lnTo>
                    <a:pt x="120" y="202"/>
                  </a:lnTo>
                  <a:lnTo>
                    <a:pt x="196" y="0"/>
                  </a:lnTo>
                  <a:lnTo>
                    <a:pt x="234" y="0"/>
                  </a:lnTo>
                  <a:lnTo>
                    <a:pt x="309" y="202"/>
                  </a:lnTo>
                  <a:lnTo>
                    <a:pt x="312" y="202"/>
                  </a:lnTo>
                  <a:lnTo>
                    <a:pt x="387" y="0"/>
                  </a:lnTo>
                  <a:lnTo>
                    <a:pt x="428" y="0"/>
                  </a:lnTo>
                  <a:lnTo>
                    <a:pt x="331" y="245"/>
                  </a:lnTo>
                  <a:lnTo>
                    <a:pt x="29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3" name="Freeform 10"/>
            <p:cNvSpPr>
              <a:spLocks noEditPoints="1"/>
            </p:cNvSpPr>
            <p:nvPr userDrawn="1"/>
          </p:nvSpPr>
          <p:spPr bwMode="auto">
            <a:xfrm>
              <a:off x="3317" y="2496"/>
              <a:ext cx="294" cy="245"/>
            </a:xfrm>
            <a:custGeom>
              <a:avLst/>
              <a:gdLst>
                <a:gd name="T0" fmla="*/ 253 w 294"/>
                <a:gd name="T1" fmla="*/ 245 h 245"/>
                <a:gd name="T2" fmla="*/ 218 w 294"/>
                <a:gd name="T3" fmla="*/ 178 h 245"/>
                <a:gd name="T4" fmla="*/ 74 w 294"/>
                <a:gd name="T5" fmla="*/ 178 h 245"/>
                <a:gd name="T6" fmla="*/ 41 w 294"/>
                <a:gd name="T7" fmla="*/ 245 h 245"/>
                <a:gd name="T8" fmla="*/ 0 w 294"/>
                <a:gd name="T9" fmla="*/ 245 h 245"/>
                <a:gd name="T10" fmla="*/ 128 w 294"/>
                <a:gd name="T11" fmla="*/ 0 h 245"/>
                <a:gd name="T12" fmla="*/ 168 w 294"/>
                <a:gd name="T13" fmla="*/ 0 h 245"/>
                <a:gd name="T14" fmla="*/ 294 w 294"/>
                <a:gd name="T15" fmla="*/ 245 h 245"/>
                <a:gd name="T16" fmla="*/ 253 w 294"/>
                <a:gd name="T17" fmla="*/ 245 h 245"/>
                <a:gd name="T18" fmla="*/ 147 w 294"/>
                <a:gd name="T19" fmla="*/ 38 h 245"/>
                <a:gd name="T20" fmla="*/ 145 w 294"/>
                <a:gd name="T21" fmla="*/ 38 h 245"/>
                <a:gd name="T22" fmla="*/ 88 w 294"/>
                <a:gd name="T23" fmla="*/ 150 h 245"/>
                <a:gd name="T24" fmla="*/ 204 w 294"/>
                <a:gd name="T25" fmla="*/ 150 h 245"/>
                <a:gd name="T26" fmla="*/ 147 w 294"/>
                <a:gd name="T27" fmla="*/ 3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4" h="245">
                  <a:moveTo>
                    <a:pt x="253" y="245"/>
                  </a:moveTo>
                  <a:lnTo>
                    <a:pt x="218" y="178"/>
                  </a:lnTo>
                  <a:lnTo>
                    <a:pt x="74" y="178"/>
                  </a:lnTo>
                  <a:lnTo>
                    <a:pt x="41" y="245"/>
                  </a:lnTo>
                  <a:lnTo>
                    <a:pt x="0" y="245"/>
                  </a:lnTo>
                  <a:lnTo>
                    <a:pt x="128" y="0"/>
                  </a:lnTo>
                  <a:lnTo>
                    <a:pt x="168" y="0"/>
                  </a:lnTo>
                  <a:lnTo>
                    <a:pt x="294" y="245"/>
                  </a:lnTo>
                  <a:lnTo>
                    <a:pt x="253" y="245"/>
                  </a:lnTo>
                  <a:close/>
                  <a:moveTo>
                    <a:pt x="147" y="38"/>
                  </a:moveTo>
                  <a:lnTo>
                    <a:pt x="145" y="38"/>
                  </a:lnTo>
                  <a:lnTo>
                    <a:pt x="88" y="150"/>
                  </a:lnTo>
                  <a:lnTo>
                    <a:pt x="204" y="150"/>
                  </a:lnTo>
                  <a:lnTo>
                    <a:pt x="147"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4" name="Freeform 11"/>
            <p:cNvSpPr>
              <a:spLocks noEditPoints="1"/>
            </p:cNvSpPr>
            <p:nvPr userDrawn="1"/>
          </p:nvSpPr>
          <p:spPr bwMode="auto">
            <a:xfrm>
              <a:off x="3724" y="2496"/>
              <a:ext cx="232" cy="245"/>
            </a:xfrm>
            <a:custGeom>
              <a:avLst/>
              <a:gdLst>
                <a:gd name="T0" fmla="*/ 78 w 98"/>
                <a:gd name="T1" fmla="*/ 103 h 103"/>
                <a:gd name="T2" fmla="*/ 48 w 98"/>
                <a:gd name="T3" fmla="*/ 64 h 103"/>
                <a:gd name="T4" fmla="*/ 38 w 98"/>
                <a:gd name="T5" fmla="*/ 64 h 103"/>
                <a:gd name="T6" fmla="*/ 15 w 98"/>
                <a:gd name="T7" fmla="*/ 64 h 103"/>
                <a:gd name="T8" fmla="*/ 15 w 98"/>
                <a:gd name="T9" fmla="*/ 103 h 103"/>
                <a:gd name="T10" fmla="*/ 0 w 98"/>
                <a:gd name="T11" fmla="*/ 103 h 103"/>
                <a:gd name="T12" fmla="*/ 0 w 98"/>
                <a:gd name="T13" fmla="*/ 0 h 103"/>
                <a:gd name="T14" fmla="*/ 40 w 98"/>
                <a:gd name="T15" fmla="*/ 0 h 103"/>
                <a:gd name="T16" fmla="*/ 84 w 98"/>
                <a:gd name="T17" fmla="*/ 8 h 103"/>
                <a:gd name="T18" fmla="*/ 94 w 98"/>
                <a:gd name="T19" fmla="*/ 32 h 103"/>
                <a:gd name="T20" fmla="*/ 84 w 98"/>
                <a:gd name="T21" fmla="*/ 55 h 103"/>
                <a:gd name="T22" fmla="*/ 66 w 98"/>
                <a:gd name="T23" fmla="*/ 62 h 103"/>
                <a:gd name="T24" fmla="*/ 98 w 98"/>
                <a:gd name="T25" fmla="*/ 103 h 103"/>
                <a:gd name="T26" fmla="*/ 78 w 98"/>
                <a:gd name="T27" fmla="*/ 103 h 103"/>
                <a:gd name="T28" fmla="*/ 42 w 98"/>
                <a:gd name="T29" fmla="*/ 13 h 103"/>
                <a:gd name="T30" fmla="*/ 15 w 98"/>
                <a:gd name="T31" fmla="*/ 13 h 103"/>
                <a:gd name="T32" fmla="*/ 15 w 98"/>
                <a:gd name="T33" fmla="*/ 52 h 103"/>
                <a:gd name="T34" fmla="*/ 42 w 98"/>
                <a:gd name="T35" fmla="*/ 52 h 103"/>
                <a:gd name="T36" fmla="*/ 78 w 98"/>
                <a:gd name="T37" fmla="*/ 32 h 103"/>
                <a:gd name="T38" fmla="*/ 42 w 98"/>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03">
                  <a:moveTo>
                    <a:pt x="78" y="103"/>
                  </a:moveTo>
                  <a:cubicBezTo>
                    <a:pt x="48" y="64"/>
                    <a:pt x="48" y="64"/>
                    <a:pt x="48" y="64"/>
                  </a:cubicBezTo>
                  <a:cubicBezTo>
                    <a:pt x="45" y="64"/>
                    <a:pt x="42" y="64"/>
                    <a:pt x="38" y="64"/>
                  </a:cubicBezTo>
                  <a:cubicBezTo>
                    <a:pt x="15" y="64"/>
                    <a:pt x="15" y="64"/>
                    <a:pt x="15" y="64"/>
                  </a:cubicBezTo>
                  <a:cubicBezTo>
                    <a:pt x="15" y="103"/>
                    <a:pt x="15" y="103"/>
                    <a:pt x="15" y="103"/>
                  </a:cubicBezTo>
                  <a:cubicBezTo>
                    <a:pt x="0" y="103"/>
                    <a:pt x="0" y="103"/>
                    <a:pt x="0" y="103"/>
                  </a:cubicBezTo>
                  <a:cubicBezTo>
                    <a:pt x="0" y="0"/>
                    <a:pt x="0" y="0"/>
                    <a:pt x="0" y="0"/>
                  </a:cubicBezTo>
                  <a:cubicBezTo>
                    <a:pt x="40" y="0"/>
                    <a:pt x="40" y="0"/>
                    <a:pt x="40" y="0"/>
                  </a:cubicBezTo>
                  <a:cubicBezTo>
                    <a:pt x="61" y="0"/>
                    <a:pt x="74" y="1"/>
                    <a:pt x="84" y="8"/>
                  </a:cubicBezTo>
                  <a:cubicBezTo>
                    <a:pt x="91" y="14"/>
                    <a:pt x="94" y="21"/>
                    <a:pt x="94" y="32"/>
                  </a:cubicBezTo>
                  <a:cubicBezTo>
                    <a:pt x="94" y="42"/>
                    <a:pt x="91" y="49"/>
                    <a:pt x="84" y="55"/>
                  </a:cubicBezTo>
                  <a:cubicBezTo>
                    <a:pt x="80" y="59"/>
                    <a:pt x="73" y="61"/>
                    <a:pt x="66" y="62"/>
                  </a:cubicBezTo>
                  <a:cubicBezTo>
                    <a:pt x="98" y="103"/>
                    <a:pt x="98" y="103"/>
                    <a:pt x="98" y="103"/>
                  </a:cubicBezTo>
                  <a:lnTo>
                    <a:pt x="78" y="103"/>
                  </a:lnTo>
                  <a:close/>
                  <a:moveTo>
                    <a:pt x="42" y="13"/>
                  </a:moveTo>
                  <a:cubicBezTo>
                    <a:pt x="15" y="13"/>
                    <a:pt x="15" y="13"/>
                    <a:pt x="15" y="13"/>
                  </a:cubicBezTo>
                  <a:cubicBezTo>
                    <a:pt x="15" y="52"/>
                    <a:pt x="15" y="52"/>
                    <a:pt x="15" y="52"/>
                  </a:cubicBezTo>
                  <a:cubicBezTo>
                    <a:pt x="42" y="52"/>
                    <a:pt x="42" y="52"/>
                    <a:pt x="42" y="52"/>
                  </a:cubicBezTo>
                  <a:cubicBezTo>
                    <a:pt x="65" y="52"/>
                    <a:pt x="78" y="49"/>
                    <a:pt x="78" y="32"/>
                  </a:cubicBezTo>
                  <a:cubicBezTo>
                    <a:pt x="78" y="15"/>
                    <a:pt x="64" y="13"/>
                    <a:pt x="4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5" name="Freeform 12"/>
            <p:cNvSpPr>
              <a:spLocks/>
            </p:cNvSpPr>
            <p:nvPr userDrawn="1"/>
          </p:nvSpPr>
          <p:spPr bwMode="auto">
            <a:xfrm>
              <a:off x="4086" y="2496"/>
              <a:ext cx="187" cy="245"/>
            </a:xfrm>
            <a:custGeom>
              <a:avLst/>
              <a:gdLst>
                <a:gd name="T0" fmla="*/ 0 w 187"/>
                <a:gd name="T1" fmla="*/ 245 h 245"/>
                <a:gd name="T2" fmla="*/ 0 w 187"/>
                <a:gd name="T3" fmla="*/ 0 h 245"/>
                <a:gd name="T4" fmla="*/ 182 w 187"/>
                <a:gd name="T5" fmla="*/ 0 h 245"/>
                <a:gd name="T6" fmla="*/ 182 w 187"/>
                <a:gd name="T7" fmla="*/ 33 h 245"/>
                <a:gd name="T8" fmla="*/ 38 w 187"/>
                <a:gd name="T9" fmla="*/ 33 h 245"/>
                <a:gd name="T10" fmla="*/ 38 w 187"/>
                <a:gd name="T11" fmla="*/ 105 h 245"/>
                <a:gd name="T12" fmla="*/ 170 w 187"/>
                <a:gd name="T13" fmla="*/ 105 h 245"/>
                <a:gd name="T14" fmla="*/ 170 w 187"/>
                <a:gd name="T15" fmla="*/ 136 h 245"/>
                <a:gd name="T16" fmla="*/ 38 w 187"/>
                <a:gd name="T17" fmla="*/ 136 h 245"/>
                <a:gd name="T18" fmla="*/ 38 w 187"/>
                <a:gd name="T19" fmla="*/ 214 h 245"/>
                <a:gd name="T20" fmla="*/ 187 w 187"/>
                <a:gd name="T21" fmla="*/ 214 h 245"/>
                <a:gd name="T22" fmla="*/ 187 w 187"/>
                <a:gd name="T23" fmla="*/ 245 h 245"/>
                <a:gd name="T24" fmla="*/ 0 w 187"/>
                <a:gd name="T2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7" h="245">
                  <a:moveTo>
                    <a:pt x="0" y="245"/>
                  </a:moveTo>
                  <a:lnTo>
                    <a:pt x="0" y="0"/>
                  </a:lnTo>
                  <a:lnTo>
                    <a:pt x="182" y="0"/>
                  </a:lnTo>
                  <a:lnTo>
                    <a:pt x="182" y="33"/>
                  </a:lnTo>
                  <a:lnTo>
                    <a:pt x="38" y="33"/>
                  </a:lnTo>
                  <a:lnTo>
                    <a:pt x="38" y="105"/>
                  </a:lnTo>
                  <a:lnTo>
                    <a:pt x="170" y="105"/>
                  </a:lnTo>
                  <a:lnTo>
                    <a:pt x="170" y="136"/>
                  </a:lnTo>
                  <a:lnTo>
                    <a:pt x="38" y="136"/>
                  </a:lnTo>
                  <a:lnTo>
                    <a:pt x="38" y="214"/>
                  </a:lnTo>
                  <a:lnTo>
                    <a:pt x="187" y="214"/>
                  </a:lnTo>
                  <a:lnTo>
                    <a:pt x="187" y="245"/>
                  </a:lnTo>
                  <a:lnTo>
                    <a:pt x="0" y="2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6" name="Freeform 13"/>
            <p:cNvSpPr>
              <a:spLocks/>
            </p:cNvSpPr>
            <p:nvPr userDrawn="1"/>
          </p:nvSpPr>
          <p:spPr bwMode="auto">
            <a:xfrm>
              <a:off x="5970" y="1624"/>
              <a:ext cx="475" cy="627"/>
            </a:xfrm>
            <a:custGeom>
              <a:avLst/>
              <a:gdLst>
                <a:gd name="T0" fmla="*/ 475 w 475"/>
                <a:gd name="T1" fmla="*/ 627 h 627"/>
                <a:gd name="T2" fmla="*/ 258 w 475"/>
                <a:gd name="T3" fmla="*/ 321 h 627"/>
                <a:gd name="T4" fmla="*/ 463 w 475"/>
                <a:gd name="T5" fmla="*/ 129 h 627"/>
                <a:gd name="T6" fmla="*/ 333 w 475"/>
                <a:gd name="T7" fmla="*/ 129 h 627"/>
                <a:gd name="T8" fmla="*/ 95 w 475"/>
                <a:gd name="T9" fmla="*/ 354 h 627"/>
                <a:gd name="T10" fmla="*/ 95 w 475"/>
                <a:gd name="T11" fmla="*/ 0 h 627"/>
                <a:gd name="T12" fmla="*/ 0 w 475"/>
                <a:gd name="T13" fmla="*/ 0 h 627"/>
                <a:gd name="T14" fmla="*/ 0 w 475"/>
                <a:gd name="T15" fmla="*/ 627 h 627"/>
                <a:gd name="T16" fmla="*/ 95 w 475"/>
                <a:gd name="T17" fmla="*/ 627 h 627"/>
                <a:gd name="T18" fmla="*/ 95 w 475"/>
                <a:gd name="T19" fmla="*/ 475 h 627"/>
                <a:gd name="T20" fmla="*/ 189 w 475"/>
                <a:gd name="T21" fmla="*/ 383 h 627"/>
                <a:gd name="T22" fmla="*/ 362 w 475"/>
                <a:gd name="T23" fmla="*/ 627 h 627"/>
                <a:gd name="T24" fmla="*/ 475 w 475"/>
                <a:gd name="T25" fmla="*/ 62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627">
                  <a:moveTo>
                    <a:pt x="475" y="627"/>
                  </a:moveTo>
                  <a:lnTo>
                    <a:pt x="258" y="321"/>
                  </a:lnTo>
                  <a:lnTo>
                    <a:pt x="463" y="129"/>
                  </a:lnTo>
                  <a:lnTo>
                    <a:pt x="333" y="129"/>
                  </a:lnTo>
                  <a:lnTo>
                    <a:pt x="95" y="354"/>
                  </a:lnTo>
                  <a:lnTo>
                    <a:pt x="95" y="0"/>
                  </a:lnTo>
                  <a:lnTo>
                    <a:pt x="0" y="0"/>
                  </a:lnTo>
                  <a:lnTo>
                    <a:pt x="0" y="627"/>
                  </a:lnTo>
                  <a:lnTo>
                    <a:pt x="95" y="627"/>
                  </a:lnTo>
                  <a:lnTo>
                    <a:pt x="95" y="475"/>
                  </a:lnTo>
                  <a:lnTo>
                    <a:pt x="189" y="383"/>
                  </a:lnTo>
                  <a:lnTo>
                    <a:pt x="362" y="627"/>
                  </a:lnTo>
                  <a:lnTo>
                    <a:pt x="475" y="6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7" name="Freeform 14"/>
            <p:cNvSpPr>
              <a:spLocks noEditPoints="1"/>
            </p:cNvSpPr>
            <p:nvPr userDrawn="1"/>
          </p:nvSpPr>
          <p:spPr bwMode="auto">
            <a:xfrm>
              <a:off x="7228" y="1745"/>
              <a:ext cx="520" cy="742"/>
            </a:xfrm>
            <a:custGeom>
              <a:avLst/>
              <a:gdLst>
                <a:gd name="T0" fmla="*/ 185 w 220"/>
                <a:gd name="T1" fmla="*/ 3 h 312"/>
                <a:gd name="T2" fmla="*/ 183 w 220"/>
                <a:gd name="T3" fmla="*/ 29 h 312"/>
                <a:gd name="T4" fmla="*/ 108 w 220"/>
                <a:gd name="T5" fmla="*/ 0 h 312"/>
                <a:gd name="T6" fmla="*/ 0 w 220"/>
                <a:gd name="T7" fmla="*/ 106 h 312"/>
                <a:gd name="T8" fmla="*/ 107 w 220"/>
                <a:gd name="T9" fmla="*/ 214 h 312"/>
                <a:gd name="T10" fmla="*/ 183 w 220"/>
                <a:gd name="T11" fmla="*/ 186 h 312"/>
                <a:gd name="T12" fmla="*/ 183 w 220"/>
                <a:gd name="T13" fmla="*/ 199 h 312"/>
                <a:gd name="T14" fmla="*/ 115 w 220"/>
                <a:gd name="T15" fmla="*/ 275 h 312"/>
                <a:gd name="T16" fmla="*/ 38 w 220"/>
                <a:gd name="T17" fmla="*/ 241 h 312"/>
                <a:gd name="T18" fmla="*/ 4 w 220"/>
                <a:gd name="T19" fmla="*/ 258 h 312"/>
                <a:gd name="T20" fmla="*/ 108 w 220"/>
                <a:gd name="T21" fmla="*/ 312 h 312"/>
                <a:gd name="T22" fmla="*/ 220 w 220"/>
                <a:gd name="T23" fmla="*/ 199 h 312"/>
                <a:gd name="T24" fmla="*/ 220 w 220"/>
                <a:gd name="T25" fmla="*/ 3 h 312"/>
                <a:gd name="T26" fmla="*/ 185 w 220"/>
                <a:gd name="T27" fmla="*/ 3 h 312"/>
                <a:gd name="T28" fmla="*/ 110 w 220"/>
                <a:gd name="T29" fmla="*/ 178 h 312"/>
                <a:gd name="T30" fmla="*/ 40 w 220"/>
                <a:gd name="T31" fmla="*/ 106 h 312"/>
                <a:gd name="T32" fmla="*/ 110 w 220"/>
                <a:gd name="T33" fmla="*/ 35 h 312"/>
                <a:gd name="T34" fmla="*/ 182 w 220"/>
                <a:gd name="T35" fmla="*/ 78 h 312"/>
                <a:gd name="T36" fmla="*/ 182 w 220"/>
                <a:gd name="T37" fmla="*/ 112 h 312"/>
                <a:gd name="T38" fmla="*/ 110 w 220"/>
                <a:gd name="T39" fmla="*/ 17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0" h="312">
                  <a:moveTo>
                    <a:pt x="185" y="3"/>
                  </a:moveTo>
                  <a:cubicBezTo>
                    <a:pt x="183" y="29"/>
                    <a:pt x="183" y="29"/>
                    <a:pt x="183" y="29"/>
                  </a:cubicBezTo>
                  <a:cubicBezTo>
                    <a:pt x="183" y="29"/>
                    <a:pt x="158" y="0"/>
                    <a:pt x="108" y="0"/>
                  </a:cubicBezTo>
                  <a:cubicBezTo>
                    <a:pt x="63" y="0"/>
                    <a:pt x="0" y="27"/>
                    <a:pt x="0" y="106"/>
                  </a:cubicBezTo>
                  <a:cubicBezTo>
                    <a:pt x="0" y="184"/>
                    <a:pt x="57" y="214"/>
                    <a:pt x="107" y="214"/>
                  </a:cubicBezTo>
                  <a:cubicBezTo>
                    <a:pt x="158" y="214"/>
                    <a:pt x="183" y="186"/>
                    <a:pt x="183" y="186"/>
                  </a:cubicBezTo>
                  <a:cubicBezTo>
                    <a:pt x="183" y="199"/>
                    <a:pt x="183" y="199"/>
                    <a:pt x="183" y="199"/>
                  </a:cubicBezTo>
                  <a:cubicBezTo>
                    <a:pt x="183" y="247"/>
                    <a:pt x="157" y="275"/>
                    <a:pt x="115" y="275"/>
                  </a:cubicBezTo>
                  <a:cubicBezTo>
                    <a:pt x="59" y="275"/>
                    <a:pt x="38" y="241"/>
                    <a:pt x="38" y="241"/>
                  </a:cubicBezTo>
                  <a:cubicBezTo>
                    <a:pt x="4" y="258"/>
                    <a:pt x="4" y="258"/>
                    <a:pt x="4" y="258"/>
                  </a:cubicBezTo>
                  <a:cubicBezTo>
                    <a:pt x="4" y="258"/>
                    <a:pt x="33" y="312"/>
                    <a:pt x="108" y="312"/>
                  </a:cubicBezTo>
                  <a:cubicBezTo>
                    <a:pt x="172" y="312"/>
                    <a:pt x="220" y="280"/>
                    <a:pt x="220" y="199"/>
                  </a:cubicBezTo>
                  <a:cubicBezTo>
                    <a:pt x="220" y="3"/>
                    <a:pt x="220" y="3"/>
                    <a:pt x="220" y="3"/>
                  </a:cubicBezTo>
                  <a:lnTo>
                    <a:pt x="185" y="3"/>
                  </a:lnTo>
                  <a:close/>
                  <a:moveTo>
                    <a:pt x="110" y="178"/>
                  </a:moveTo>
                  <a:cubicBezTo>
                    <a:pt x="88" y="178"/>
                    <a:pt x="40" y="164"/>
                    <a:pt x="40" y="106"/>
                  </a:cubicBezTo>
                  <a:cubicBezTo>
                    <a:pt x="40" y="48"/>
                    <a:pt x="87" y="35"/>
                    <a:pt x="110" y="35"/>
                  </a:cubicBezTo>
                  <a:cubicBezTo>
                    <a:pt x="156" y="35"/>
                    <a:pt x="182" y="71"/>
                    <a:pt x="182" y="78"/>
                  </a:cubicBezTo>
                  <a:cubicBezTo>
                    <a:pt x="182" y="85"/>
                    <a:pt x="182" y="103"/>
                    <a:pt x="182" y="112"/>
                  </a:cubicBezTo>
                  <a:cubicBezTo>
                    <a:pt x="182" y="153"/>
                    <a:pt x="148" y="178"/>
                    <a:pt x="11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8" name="Freeform 15"/>
            <p:cNvSpPr>
              <a:spLocks/>
            </p:cNvSpPr>
            <p:nvPr userDrawn="1"/>
          </p:nvSpPr>
          <p:spPr bwMode="auto">
            <a:xfrm>
              <a:off x="899" y="2216"/>
              <a:ext cx="404" cy="444"/>
            </a:xfrm>
            <a:custGeom>
              <a:avLst/>
              <a:gdLst>
                <a:gd name="T0" fmla="*/ 20 w 171"/>
                <a:gd name="T1" fmla="*/ 162 h 187"/>
                <a:gd name="T2" fmla="*/ 10 w 171"/>
                <a:gd name="T3" fmla="*/ 168 h 187"/>
                <a:gd name="T4" fmla="*/ 9 w 171"/>
                <a:gd name="T5" fmla="*/ 169 h 187"/>
                <a:gd name="T6" fmla="*/ 10 w 171"/>
                <a:gd name="T7" fmla="*/ 169 h 187"/>
                <a:gd name="T8" fmla="*/ 155 w 171"/>
                <a:gd name="T9" fmla="*/ 145 h 187"/>
                <a:gd name="T10" fmla="*/ 15 w 171"/>
                <a:gd name="T11" fmla="*/ 6 h 187"/>
                <a:gd name="T12" fmla="*/ 7 w 171"/>
                <a:gd name="T13" fmla="*/ 12 h 187"/>
                <a:gd name="T14" fmla="*/ 20 w 171"/>
                <a:gd name="T15" fmla="*/ 162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87">
                  <a:moveTo>
                    <a:pt x="20" y="162"/>
                  </a:moveTo>
                  <a:cubicBezTo>
                    <a:pt x="17" y="164"/>
                    <a:pt x="13" y="166"/>
                    <a:pt x="10" y="168"/>
                  </a:cubicBezTo>
                  <a:cubicBezTo>
                    <a:pt x="9" y="169"/>
                    <a:pt x="9" y="169"/>
                    <a:pt x="9" y="169"/>
                  </a:cubicBezTo>
                  <a:cubicBezTo>
                    <a:pt x="10" y="169"/>
                    <a:pt x="10" y="169"/>
                    <a:pt x="10" y="169"/>
                  </a:cubicBezTo>
                  <a:cubicBezTo>
                    <a:pt x="76" y="187"/>
                    <a:pt x="142" y="187"/>
                    <a:pt x="155" y="145"/>
                  </a:cubicBezTo>
                  <a:cubicBezTo>
                    <a:pt x="171" y="91"/>
                    <a:pt x="65" y="34"/>
                    <a:pt x="15" y="6"/>
                  </a:cubicBezTo>
                  <a:cubicBezTo>
                    <a:pt x="5" y="0"/>
                    <a:pt x="0" y="4"/>
                    <a:pt x="7" y="12"/>
                  </a:cubicBezTo>
                  <a:cubicBezTo>
                    <a:pt x="38" y="48"/>
                    <a:pt x="83" y="120"/>
                    <a:pt x="20"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29" name="Freeform 16"/>
            <p:cNvSpPr>
              <a:spLocks/>
            </p:cNvSpPr>
            <p:nvPr userDrawn="1"/>
          </p:nvSpPr>
          <p:spPr bwMode="auto">
            <a:xfrm>
              <a:off x="-7" y="2337"/>
              <a:ext cx="927" cy="406"/>
            </a:xfrm>
            <a:custGeom>
              <a:avLst/>
              <a:gdLst>
                <a:gd name="T0" fmla="*/ 392 w 392"/>
                <a:gd name="T1" fmla="*/ 118 h 171"/>
                <a:gd name="T2" fmla="*/ 160 w 392"/>
                <a:gd name="T3" fmla="*/ 171 h 171"/>
                <a:gd name="T4" fmla="*/ 33 w 392"/>
                <a:gd name="T5" fmla="*/ 142 h 171"/>
                <a:gd name="T6" fmla="*/ 0 w 392"/>
                <a:gd name="T7" fmla="*/ 52 h 171"/>
                <a:gd name="T8" fmla="*/ 36 w 392"/>
                <a:gd name="T9" fmla="*/ 0 h 171"/>
                <a:gd name="T10" fmla="*/ 392 w 392"/>
                <a:gd name="T11" fmla="*/ 118 h 171"/>
              </a:gdLst>
              <a:ahLst/>
              <a:cxnLst>
                <a:cxn ang="0">
                  <a:pos x="T0" y="T1"/>
                </a:cxn>
                <a:cxn ang="0">
                  <a:pos x="T2" y="T3"/>
                </a:cxn>
                <a:cxn ang="0">
                  <a:pos x="T4" y="T5"/>
                </a:cxn>
                <a:cxn ang="0">
                  <a:pos x="T6" y="T7"/>
                </a:cxn>
                <a:cxn ang="0">
                  <a:pos x="T8" y="T9"/>
                </a:cxn>
                <a:cxn ang="0">
                  <a:pos x="T10" y="T11"/>
                </a:cxn>
              </a:cxnLst>
              <a:rect l="0" t="0" r="r" b="b"/>
              <a:pathLst>
                <a:path w="392" h="171">
                  <a:moveTo>
                    <a:pt x="392" y="118"/>
                  </a:moveTo>
                  <a:cubicBezTo>
                    <a:pt x="392" y="118"/>
                    <a:pt x="308" y="171"/>
                    <a:pt x="160" y="171"/>
                  </a:cubicBezTo>
                  <a:cubicBezTo>
                    <a:pt x="102" y="171"/>
                    <a:pt x="54" y="162"/>
                    <a:pt x="33" y="142"/>
                  </a:cubicBezTo>
                  <a:cubicBezTo>
                    <a:pt x="12" y="121"/>
                    <a:pt x="0" y="85"/>
                    <a:pt x="0" y="52"/>
                  </a:cubicBezTo>
                  <a:cubicBezTo>
                    <a:pt x="0" y="24"/>
                    <a:pt x="12" y="0"/>
                    <a:pt x="36" y="0"/>
                  </a:cubicBezTo>
                  <a:cubicBezTo>
                    <a:pt x="99" y="0"/>
                    <a:pt x="293" y="99"/>
                    <a:pt x="392"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0" name="Freeform 17"/>
            <p:cNvSpPr>
              <a:spLocks/>
            </p:cNvSpPr>
            <p:nvPr userDrawn="1"/>
          </p:nvSpPr>
          <p:spPr bwMode="auto">
            <a:xfrm>
              <a:off x="-101" y="1831"/>
              <a:ext cx="407" cy="444"/>
            </a:xfrm>
            <a:custGeom>
              <a:avLst/>
              <a:gdLst>
                <a:gd name="T0" fmla="*/ 152 w 172"/>
                <a:gd name="T1" fmla="*/ 25 h 187"/>
                <a:gd name="T2" fmla="*/ 162 w 172"/>
                <a:gd name="T3" fmla="*/ 19 h 187"/>
                <a:gd name="T4" fmla="*/ 163 w 172"/>
                <a:gd name="T5" fmla="*/ 18 h 187"/>
                <a:gd name="T6" fmla="*/ 162 w 172"/>
                <a:gd name="T7" fmla="*/ 18 h 187"/>
                <a:gd name="T8" fmla="*/ 17 w 172"/>
                <a:gd name="T9" fmla="*/ 42 h 187"/>
                <a:gd name="T10" fmla="*/ 156 w 172"/>
                <a:gd name="T11" fmla="*/ 181 h 187"/>
                <a:gd name="T12" fmla="*/ 165 w 172"/>
                <a:gd name="T13" fmla="*/ 175 h 187"/>
                <a:gd name="T14" fmla="*/ 152 w 172"/>
                <a:gd name="T15" fmla="*/ 25 h 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87">
                  <a:moveTo>
                    <a:pt x="152" y="25"/>
                  </a:moveTo>
                  <a:cubicBezTo>
                    <a:pt x="155" y="23"/>
                    <a:pt x="159" y="21"/>
                    <a:pt x="162" y="19"/>
                  </a:cubicBezTo>
                  <a:cubicBezTo>
                    <a:pt x="163" y="18"/>
                    <a:pt x="163" y="18"/>
                    <a:pt x="163" y="18"/>
                  </a:cubicBezTo>
                  <a:cubicBezTo>
                    <a:pt x="162" y="18"/>
                    <a:pt x="162" y="18"/>
                    <a:pt x="162" y="18"/>
                  </a:cubicBezTo>
                  <a:cubicBezTo>
                    <a:pt x="95" y="0"/>
                    <a:pt x="29" y="0"/>
                    <a:pt x="17" y="42"/>
                  </a:cubicBezTo>
                  <a:cubicBezTo>
                    <a:pt x="0" y="96"/>
                    <a:pt x="106" y="153"/>
                    <a:pt x="156" y="181"/>
                  </a:cubicBezTo>
                  <a:cubicBezTo>
                    <a:pt x="167" y="187"/>
                    <a:pt x="172" y="183"/>
                    <a:pt x="165" y="175"/>
                  </a:cubicBezTo>
                  <a:cubicBezTo>
                    <a:pt x="133" y="139"/>
                    <a:pt x="88" y="67"/>
                    <a:pt x="15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1" name="Freeform 18"/>
            <p:cNvSpPr>
              <a:spLocks/>
            </p:cNvSpPr>
            <p:nvPr userDrawn="1"/>
          </p:nvSpPr>
          <p:spPr bwMode="auto">
            <a:xfrm>
              <a:off x="284" y="1748"/>
              <a:ext cx="927" cy="406"/>
            </a:xfrm>
            <a:custGeom>
              <a:avLst/>
              <a:gdLst>
                <a:gd name="T0" fmla="*/ 0 w 392"/>
                <a:gd name="T1" fmla="*/ 53 h 171"/>
                <a:gd name="T2" fmla="*/ 232 w 392"/>
                <a:gd name="T3" fmla="*/ 0 h 171"/>
                <a:gd name="T4" fmla="*/ 358 w 392"/>
                <a:gd name="T5" fmla="*/ 29 h 171"/>
                <a:gd name="T6" fmla="*/ 392 w 392"/>
                <a:gd name="T7" fmla="*/ 119 h 171"/>
                <a:gd name="T8" fmla="*/ 356 w 392"/>
                <a:gd name="T9" fmla="*/ 171 h 171"/>
                <a:gd name="T10" fmla="*/ 0 w 392"/>
                <a:gd name="T11" fmla="*/ 53 h 171"/>
              </a:gdLst>
              <a:ahLst/>
              <a:cxnLst>
                <a:cxn ang="0">
                  <a:pos x="T0" y="T1"/>
                </a:cxn>
                <a:cxn ang="0">
                  <a:pos x="T2" y="T3"/>
                </a:cxn>
                <a:cxn ang="0">
                  <a:pos x="T4" y="T5"/>
                </a:cxn>
                <a:cxn ang="0">
                  <a:pos x="T6" y="T7"/>
                </a:cxn>
                <a:cxn ang="0">
                  <a:pos x="T8" y="T9"/>
                </a:cxn>
                <a:cxn ang="0">
                  <a:pos x="T10" y="T11"/>
                </a:cxn>
              </a:cxnLst>
              <a:rect l="0" t="0" r="r" b="b"/>
              <a:pathLst>
                <a:path w="392" h="171">
                  <a:moveTo>
                    <a:pt x="0" y="53"/>
                  </a:moveTo>
                  <a:cubicBezTo>
                    <a:pt x="0" y="53"/>
                    <a:pt x="84" y="0"/>
                    <a:pt x="232" y="0"/>
                  </a:cubicBezTo>
                  <a:cubicBezTo>
                    <a:pt x="290" y="0"/>
                    <a:pt x="338" y="9"/>
                    <a:pt x="358" y="29"/>
                  </a:cubicBezTo>
                  <a:cubicBezTo>
                    <a:pt x="380" y="50"/>
                    <a:pt x="392" y="86"/>
                    <a:pt x="392" y="119"/>
                  </a:cubicBezTo>
                  <a:cubicBezTo>
                    <a:pt x="392" y="147"/>
                    <a:pt x="380" y="171"/>
                    <a:pt x="356" y="171"/>
                  </a:cubicBezTo>
                  <a:cubicBezTo>
                    <a:pt x="293" y="171"/>
                    <a:pt x="98" y="72"/>
                    <a:pt x="0"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2" name="Freeform 19"/>
            <p:cNvSpPr>
              <a:spLocks noEditPoints="1"/>
            </p:cNvSpPr>
            <p:nvPr userDrawn="1"/>
          </p:nvSpPr>
          <p:spPr bwMode="auto">
            <a:xfrm>
              <a:off x="2596" y="1748"/>
              <a:ext cx="521" cy="637"/>
            </a:xfrm>
            <a:custGeom>
              <a:avLst/>
              <a:gdLst>
                <a:gd name="T0" fmla="*/ 111 w 220"/>
                <a:gd name="T1" fmla="*/ 35 h 268"/>
                <a:gd name="T2" fmla="*/ 38 w 220"/>
                <a:gd name="T3" fmla="*/ 104 h 268"/>
                <a:gd name="T4" fmla="*/ 111 w 220"/>
                <a:gd name="T5" fmla="*/ 176 h 268"/>
                <a:gd name="T6" fmla="*/ 180 w 220"/>
                <a:gd name="T7" fmla="*/ 105 h 268"/>
                <a:gd name="T8" fmla="*/ 111 w 220"/>
                <a:gd name="T9" fmla="*/ 35 h 268"/>
                <a:gd name="T10" fmla="*/ 113 w 220"/>
                <a:gd name="T11" fmla="*/ 212 h 268"/>
                <a:gd name="T12" fmla="*/ 38 w 220"/>
                <a:gd name="T13" fmla="*/ 180 h 268"/>
                <a:gd name="T14" fmla="*/ 38 w 220"/>
                <a:gd name="T15" fmla="*/ 268 h 268"/>
                <a:gd name="T16" fmla="*/ 0 w 220"/>
                <a:gd name="T17" fmla="*/ 268 h 268"/>
                <a:gd name="T18" fmla="*/ 0 w 220"/>
                <a:gd name="T19" fmla="*/ 3 h 268"/>
                <a:gd name="T20" fmla="*/ 36 w 220"/>
                <a:gd name="T21" fmla="*/ 3 h 268"/>
                <a:gd name="T22" fmla="*/ 38 w 220"/>
                <a:gd name="T23" fmla="*/ 28 h 268"/>
                <a:gd name="T24" fmla="*/ 113 w 220"/>
                <a:gd name="T25" fmla="*/ 0 h 268"/>
                <a:gd name="T26" fmla="*/ 220 w 220"/>
                <a:gd name="T27" fmla="*/ 105 h 268"/>
                <a:gd name="T28" fmla="*/ 113 w 220"/>
                <a:gd name="T29" fmla="*/ 21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68">
                  <a:moveTo>
                    <a:pt x="111" y="35"/>
                  </a:moveTo>
                  <a:cubicBezTo>
                    <a:pt x="72" y="35"/>
                    <a:pt x="38" y="57"/>
                    <a:pt x="38" y="104"/>
                  </a:cubicBezTo>
                  <a:cubicBezTo>
                    <a:pt x="38" y="152"/>
                    <a:pt x="68" y="176"/>
                    <a:pt x="111" y="176"/>
                  </a:cubicBezTo>
                  <a:cubicBezTo>
                    <a:pt x="133" y="176"/>
                    <a:pt x="180" y="167"/>
                    <a:pt x="180" y="105"/>
                  </a:cubicBezTo>
                  <a:cubicBezTo>
                    <a:pt x="180" y="43"/>
                    <a:pt x="133" y="35"/>
                    <a:pt x="111" y="35"/>
                  </a:cubicBezTo>
                  <a:close/>
                  <a:moveTo>
                    <a:pt x="113" y="212"/>
                  </a:moveTo>
                  <a:cubicBezTo>
                    <a:pt x="63" y="212"/>
                    <a:pt x="38" y="180"/>
                    <a:pt x="38" y="180"/>
                  </a:cubicBezTo>
                  <a:cubicBezTo>
                    <a:pt x="38" y="268"/>
                    <a:pt x="38" y="268"/>
                    <a:pt x="38" y="268"/>
                  </a:cubicBezTo>
                  <a:cubicBezTo>
                    <a:pt x="0" y="268"/>
                    <a:pt x="0" y="268"/>
                    <a:pt x="0" y="268"/>
                  </a:cubicBezTo>
                  <a:cubicBezTo>
                    <a:pt x="0" y="3"/>
                    <a:pt x="0" y="3"/>
                    <a:pt x="0" y="3"/>
                  </a:cubicBezTo>
                  <a:cubicBezTo>
                    <a:pt x="36" y="3"/>
                    <a:pt x="36" y="3"/>
                    <a:pt x="36" y="3"/>
                  </a:cubicBezTo>
                  <a:cubicBezTo>
                    <a:pt x="38" y="28"/>
                    <a:pt x="38" y="28"/>
                    <a:pt x="38" y="28"/>
                  </a:cubicBezTo>
                  <a:cubicBezTo>
                    <a:pt x="38" y="28"/>
                    <a:pt x="63" y="0"/>
                    <a:pt x="113" y="0"/>
                  </a:cubicBezTo>
                  <a:cubicBezTo>
                    <a:pt x="157" y="0"/>
                    <a:pt x="220" y="22"/>
                    <a:pt x="220" y="105"/>
                  </a:cubicBezTo>
                  <a:cubicBezTo>
                    <a:pt x="220" y="187"/>
                    <a:pt x="163" y="212"/>
                    <a:pt x="113" y="2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3" name="Freeform 20"/>
            <p:cNvSpPr>
              <a:spLocks noEditPoints="1"/>
            </p:cNvSpPr>
            <p:nvPr userDrawn="1"/>
          </p:nvSpPr>
          <p:spPr bwMode="auto">
            <a:xfrm>
              <a:off x="3471" y="1748"/>
              <a:ext cx="520" cy="503"/>
            </a:xfrm>
            <a:custGeom>
              <a:avLst/>
              <a:gdLst>
                <a:gd name="T0" fmla="*/ 41 w 220"/>
                <a:gd name="T1" fmla="*/ 105 h 212"/>
                <a:gd name="T2" fmla="*/ 110 w 220"/>
                <a:gd name="T3" fmla="*/ 176 h 212"/>
                <a:gd name="T4" fmla="*/ 182 w 220"/>
                <a:gd name="T5" fmla="*/ 104 h 212"/>
                <a:gd name="T6" fmla="*/ 109 w 220"/>
                <a:gd name="T7" fmla="*/ 35 h 212"/>
                <a:gd name="T8" fmla="*/ 41 w 220"/>
                <a:gd name="T9" fmla="*/ 105 h 212"/>
                <a:gd name="T10" fmla="*/ 0 w 220"/>
                <a:gd name="T11" fmla="*/ 105 h 212"/>
                <a:gd name="T12" fmla="*/ 108 w 220"/>
                <a:gd name="T13" fmla="*/ 0 h 212"/>
                <a:gd name="T14" fmla="*/ 182 w 220"/>
                <a:gd name="T15" fmla="*/ 28 h 212"/>
                <a:gd name="T16" fmla="*/ 184 w 220"/>
                <a:gd name="T17" fmla="*/ 3 h 212"/>
                <a:gd name="T18" fmla="*/ 220 w 220"/>
                <a:gd name="T19" fmla="*/ 3 h 212"/>
                <a:gd name="T20" fmla="*/ 220 w 220"/>
                <a:gd name="T21" fmla="*/ 211 h 212"/>
                <a:gd name="T22" fmla="*/ 184 w 220"/>
                <a:gd name="T23" fmla="*/ 211 h 212"/>
                <a:gd name="T24" fmla="*/ 182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1" y="105"/>
                  </a:moveTo>
                  <a:cubicBezTo>
                    <a:pt x="41" y="162"/>
                    <a:pt x="87" y="176"/>
                    <a:pt x="110" y="176"/>
                  </a:cubicBezTo>
                  <a:cubicBezTo>
                    <a:pt x="152" y="176"/>
                    <a:pt x="182" y="152"/>
                    <a:pt x="182" y="104"/>
                  </a:cubicBezTo>
                  <a:cubicBezTo>
                    <a:pt x="182" y="57"/>
                    <a:pt x="148" y="35"/>
                    <a:pt x="109" y="35"/>
                  </a:cubicBezTo>
                  <a:cubicBezTo>
                    <a:pt x="87" y="35"/>
                    <a:pt x="41" y="48"/>
                    <a:pt x="41" y="105"/>
                  </a:cubicBezTo>
                  <a:close/>
                  <a:moveTo>
                    <a:pt x="0" y="105"/>
                  </a:moveTo>
                  <a:cubicBezTo>
                    <a:pt x="0" y="26"/>
                    <a:pt x="63" y="0"/>
                    <a:pt x="108" y="0"/>
                  </a:cubicBezTo>
                  <a:cubicBezTo>
                    <a:pt x="158" y="0"/>
                    <a:pt x="182" y="28"/>
                    <a:pt x="182" y="28"/>
                  </a:cubicBezTo>
                  <a:cubicBezTo>
                    <a:pt x="184" y="3"/>
                    <a:pt x="184" y="3"/>
                    <a:pt x="184" y="3"/>
                  </a:cubicBezTo>
                  <a:cubicBezTo>
                    <a:pt x="220" y="3"/>
                    <a:pt x="220" y="3"/>
                    <a:pt x="220" y="3"/>
                  </a:cubicBezTo>
                  <a:cubicBezTo>
                    <a:pt x="220" y="211"/>
                    <a:pt x="220" y="211"/>
                    <a:pt x="220" y="211"/>
                  </a:cubicBezTo>
                  <a:cubicBezTo>
                    <a:pt x="184" y="211"/>
                    <a:pt x="184" y="211"/>
                    <a:pt x="184" y="211"/>
                  </a:cubicBezTo>
                  <a:cubicBezTo>
                    <a:pt x="182" y="184"/>
                    <a:pt x="182" y="184"/>
                    <a:pt x="182" y="184"/>
                  </a:cubicBezTo>
                  <a:cubicBezTo>
                    <a:pt x="182" y="184"/>
                    <a:pt x="157"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4" name="Freeform 21"/>
            <p:cNvSpPr>
              <a:spLocks/>
            </p:cNvSpPr>
            <p:nvPr userDrawn="1"/>
          </p:nvSpPr>
          <p:spPr bwMode="auto">
            <a:xfrm>
              <a:off x="3176" y="1748"/>
              <a:ext cx="302" cy="503"/>
            </a:xfrm>
            <a:custGeom>
              <a:avLst/>
              <a:gdLst>
                <a:gd name="T0" fmla="*/ 128 w 128"/>
                <a:gd name="T1" fmla="*/ 39 h 212"/>
                <a:gd name="T2" fmla="*/ 128 w 128"/>
                <a:gd name="T3" fmla="*/ 3 h 212"/>
                <a:gd name="T4" fmla="*/ 39 w 128"/>
                <a:gd name="T5" fmla="*/ 32 h 212"/>
                <a:gd name="T6" fmla="*/ 37 w 128"/>
                <a:gd name="T7" fmla="*/ 3 h 212"/>
                <a:gd name="T8" fmla="*/ 0 w 128"/>
                <a:gd name="T9" fmla="*/ 3 h 212"/>
                <a:gd name="T10" fmla="*/ 0 w 128"/>
                <a:gd name="T11" fmla="*/ 212 h 212"/>
                <a:gd name="T12" fmla="*/ 39 w 128"/>
                <a:gd name="T13" fmla="*/ 212 h 212"/>
                <a:gd name="T14" fmla="*/ 39 w 128"/>
                <a:gd name="T15" fmla="*/ 103 h 212"/>
                <a:gd name="T16" fmla="*/ 128 w 128"/>
                <a:gd name="T17" fmla="*/ 3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12">
                  <a:moveTo>
                    <a:pt x="128" y="39"/>
                  </a:moveTo>
                  <a:cubicBezTo>
                    <a:pt x="128" y="3"/>
                    <a:pt x="128" y="3"/>
                    <a:pt x="128" y="3"/>
                  </a:cubicBezTo>
                  <a:cubicBezTo>
                    <a:pt x="89" y="0"/>
                    <a:pt x="61" y="9"/>
                    <a:pt x="39" y="32"/>
                  </a:cubicBezTo>
                  <a:cubicBezTo>
                    <a:pt x="37" y="3"/>
                    <a:pt x="37" y="3"/>
                    <a:pt x="37" y="3"/>
                  </a:cubicBezTo>
                  <a:cubicBezTo>
                    <a:pt x="0" y="3"/>
                    <a:pt x="0" y="3"/>
                    <a:pt x="0" y="3"/>
                  </a:cubicBezTo>
                  <a:cubicBezTo>
                    <a:pt x="0" y="212"/>
                    <a:pt x="0" y="212"/>
                    <a:pt x="0" y="212"/>
                  </a:cubicBezTo>
                  <a:cubicBezTo>
                    <a:pt x="39" y="212"/>
                    <a:pt x="39" y="212"/>
                    <a:pt x="39" y="212"/>
                  </a:cubicBezTo>
                  <a:cubicBezTo>
                    <a:pt x="39" y="103"/>
                    <a:pt x="39" y="103"/>
                    <a:pt x="39" y="103"/>
                  </a:cubicBezTo>
                  <a:cubicBezTo>
                    <a:pt x="39" y="73"/>
                    <a:pt x="64" y="35"/>
                    <a:pt x="128"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5" name="Freeform 22"/>
            <p:cNvSpPr>
              <a:spLocks/>
            </p:cNvSpPr>
            <p:nvPr userDrawn="1"/>
          </p:nvSpPr>
          <p:spPr bwMode="auto">
            <a:xfrm>
              <a:off x="1469" y="1748"/>
              <a:ext cx="489" cy="508"/>
            </a:xfrm>
            <a:custGeom>
              <a:avLst/>
              <a:gdLst>
                <a:gd name="T0" fmla="*/ 126 w 207"/>
                <a:gd name="T1" fmla="*/ 87 h 214"/>
                <a:gd name="T2" fmla="*/ 46 w 207"/>
                <a:gd name="T3" fmla="*/ 56 h 214"/>
                <a:gd name="T4" fmla="*/ 94 w 207"/>
                <a:gd name="T5" fmla="*/ 33 h 214"/>
                <a:gd name="T6" fmla="*/ 158 w 207"/>
                <a:gd name="T7" fmla="*/ 58 h 214"/>
                <a:gd name="T8" fmla="*/ 195 w 207"/>
                <a:gd name="T9" fmla="*/ 42 h 214"/>
                <a:gd name="T10" fmla="*/ 91 w 207"/>
                <a:gd name="T11" fmla="*/ 0 h 214"/>
                <a:gd name="T12" fmla="*/ 4 w 207"/>
                <a:gd name="T13" fmla="*/ 58 h 214"/>
                <a:gd name="T14" fmla="*/ 93 w 207"/>
                <a:gd name="T15" fmla="*/ 117 h 214"/>
                <a:gd name="T16" fmla="*/ 164 w 207"/>
                <a:gd name="T17" fmla="*/ 148 h 214"/>
                <a:gd name="T18" fmla="*/ 105 w 207"/>
                <a:gd name="T19" fmla="*/ 176 h 214"/>
                <a:gd name="T20" fmla="*/ 36 w 207"/>
                <a:gd name="T21" fmla="*/ 149 h 214"/>
                <a:gd name="T22" fmla="*/ 0 w 207"/>
                <a:gd name="T23" fmla="*/ 164 h 214"/>
                <a:gd name="T24" fmla="*/ 99 w 207"/>
                <a:gd name="T25" fmla="*/ 214 h 214"/>
                <a:gd name="T26" fmla="*/ 207 w 207"/>
                <a:gd name="T27" fmla="*/ 146 h 214"/>
                <a:gd name="T28" fmla="*/ 126 w 207"/>
                <a:gd name="T29"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14">
                  <a:moveTo>
                    <a:pt x="126" y="87"/>
                  </a:moveTo>
                  <a:cubicBezTo>
                    <a:pt x="86" y="80"/>
                    <a:pt x="46" y="75"/>
                    <a:pt x="46" y="56"/>
                  </a:cubicBezTo>
                  <a:cubicBezTo>
                    <a:pt x="46" y="44"/>
                    <a:pt x="59" y="33"/>
                    <a:pt x="94" y="33"/>
                  </a:cubicBezTo>
                  <a:cubicBezTo>
                    <a:pt x="120" y="33"/>
                    <a:pt x="150" y="39"/>
                    <a:pt x="158" y="58"/>
                  </a:cubicBezTo>
                  <a:cubicBezTo>
                    <a:pt x="195" y="42"/>
                    <a:pt x="195" y="42"/>
                    <a:pt x="195" y="42"/>
                  </a:cubicBezTo>
                  <a:cubicBezTo>
                    <a:pt x="181" y="14"/>
                    <a:pt x="139" y="0"/>
                    <a:pt x="91" y="0"/>
                  </a:cubicBezTo>
                  <a:cubicBezTo>
                    <a:pt x="49" y="0"/>
                    <a:pt x="4" y="16"/>
                    <a:pt x="4" y="58"/>
                  </a:cubicBezTo>
                  <a:cubicBezTo>
                    <a:pt x="4" y="95"/>
                    <a:pt x="37" y="107"/>
                    <a:pt x="93" y="117"/>
                  </a:cubicBezTo>
                  <a:cubicBezTo>
                    <a:pt x="130" y="124"/>
                    <a:pt x="164" y="128"/>
                    <a:pt x="164" y="148"/>
                  </a:cubicBezTo>
                  <a:cubicBezTo>
                    <a:pt x="164" y="160"/>
                    <a:pt x="147" y="176"/>
                    <a:pt x="105" y="176"/>
                  </a:cubicBezTo>
                  <a:cubicBezTo>
                    <a:pt x="75" y="176"/>
                    <a:pt x="45" y="170"/>
                    <a:pt x="36" y="149"/>
                  </a:cubicBezTo>
                  <a:cubicBezTo>
                    <a:pt x="0" y="164"/>
                    <a:pt x="0" y="164"/>
                    <a:pt x="0" y="164"/>
                  </a:cubicBezTo>
                  <a:cubicBezTo>
                    <a:pt x="15" y="197"/>
                    <a:pt x="54" y="214"/>
                    <a:pt x="99" y="214"/>
                  </a:cubicBezTo>
                  <a:cubicBezTo>
                    <a:pt x="189" y="214"/>
                    <a:pt x="207" y="171"/>
                    <a:pt x="207" y="146"/>
                  </a:cubicBezTo>
                  <a:cubicBezTo>
                    <a:pt x="207" y="106"/>
                    <a:pt x="166" y="94"/>
                    <a:pt x="126"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6" name="Freeform 23"/>
            <p:cNvSpPr>
              <a:spLocks noEditPoints="1"/>
            </p:cNvSpPr>
            <p:nvPr userDrawn="1"/>
          </p:nvSpPr>
          <p:spPr bwMode="auto">
            <a:xfrm>
              <a:off x="1996" y="1748"/>
              <a:ext cx="551" cy="506"/>
            </a:xfrm>
            <a:custGeom>
              <a:avLst/>
              <a:gdLst>
                <a:gd name="T0" fmla="*/ 116 w 233"/>
                <a:gd name="T1" fmla="*/ 0 h 213"/>
                <a:gd name="T2" fmla="*/ 0 w 233"/>
                <a:gd name="T3" fmla="*/ 105 h 213"/>
                <a:gd name="T4" fmla="*/ 116 w 233"/>
                <a:gd name="T5" fmla="*/ 213 h 213"/>
                <a:gd name="T6" fmla="*/ 233 w 233"/>
                <a:gd name="T7" fmla="*/ 105 h 213"/>
                <a:gd name="T8" fmla="*/ 116 w 233"/>
                <a:gd name="T9" fmla="*/ 0 h 213"/>
                <a:gd name="T10" fmla="*/ 116 w 233"/>
                <a:gd name="T11" fmla="*/ 176 h 213"/>
                <a:gd name="T12" fmla="*/ 40 w 233"/>
                <a:gd name="T13" fmla="*/ 105 h 213"/>
                <a:gd name="T14" fmla="*/ 116 w 233"/>
                <a:gd name="T15" fmla="*/ 36 h 213"/>
                <a:gd name="T16" fmla="*/ 192 w 233"/>
                <a:gd name="T17" fmla="*/ 105 h 213"/>
                <a:gd name="T18" fmla="*/ 116 w 233"/>
                <a:gd name="T19" fmla="*/ 17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13">
                  <a:moveTo>
                    <a:pt x="116" y="0"/>
                  </a:moveTo>
                  <a:cubicBezTo>
                    <a:pt x="63" y="0"/>
                    <a:pt x="0" y="26"/>
                    <a:pt x="0" y="105"/>
                  </a:cubicBezTo>
                  <a:cubicBezTo>
                    <a:pt x="0" y="183"/>
                    <a:pt x="57" y="213"/>
                    <a:pt x="116" y="213"/>
                  </a:cubicBezTo>
                  <a:cubicBezTo>
                    <a:pt x="176" y="213"/>
                    <a:pt x="233" y="183"/>
                    <a:pt x="233" y="105"/>
                  </a:cubicBezTo>
                  <a:cubicBezTo>
                    <a:pt x="233" y="26"/>
                    <a:pt x="170" y="0"/>
                    <a:pt x="116" y="0"/>
                  </a:cubicBezTo>
                  <a:close/>
                  <a:moveTo>
                    <a:pt x="116" y="176"/>
                  </a:moveTo>
                  <a:cubicBezTo>
                    <a:pt x="83" y="176"/>
                    <a:pt x="40" y="162"/>
                    <a:pt x="40" y="105"/>
                  </a:cubicBezTo>
                  <a:cubicBezTo>
                    <a:pt x="40" y="48"/>
                    <a:pt x="88" y="36"/>
                    <a:pt x="116" y="36"/>
                  </a:cubicBezTo>
                  <a:cubicBezTo>
                    <a:pt x="144" y="36"/>
                    <a:pt x="192" y="48"/>
                    <a:pt x="192" y="105"/>
                  </a:cubicBezTo>
                  <a:cubicBezTo>
                    <a:pt x="192" y="162"/>
                    <a:pt x="149" y="176"/>
                    <a:pt x="116" y="1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7" name="Freeform 24"/>
            <p:cNvSpPr>
              <a:spLocks noEditPoints="1"/>
            </p:cNvSpPr>
            <p:nvPr userDrawn="1"/>
          </p:nvSpPr>
          <p:spPr bwMode="auto">
            <a:xfrm>
              <a:off x="4835" y="1748"/>
              <a:ext cx="520" cy="503"/>
            </a:xfrm>
            <a:custGeom>
              <a:avLst/>
              <a:gdLst>
                <a:gd name="T0" fmla="*/ 40 w 220"/>
                <a:gd name="T1" fmla="*/ 105 h 212"/>
                <a:gd name="T2" fmla="*/ 109 w 220"/>
                <a:gd name="T3" fmla="*/ 176 h 212"/>
                <a:gd name="T4" fmla="*/ 181 w 220"/>
                <a:gd name="T5" fmla="*/ 104 h 212"/>
                <a:gd name="T6" fmla="*/ 109 w 220"/>
                <a:gd name="T7" fmla="*/ 35 h 212"/>
                <a:gd name="T8" fmla="*/ 40 w 220"/>
                <a:gd name="T9" fmla="*/ 105 h 212"/>
                <a:gd name="T10" fmla="*/ 0 w 220"/>
                <a:gd name="T11" fmla="*/ 105 h 212"/>
                <a:gd name="T12" fmla="*/ 107 w 220"/>
                <a:gd name="T13" fmla="*/ 0 h 212"/>
                <a:gd name="T14" fmla="*/ 181 w 220"/>
                <a:gd name="T15" fmla="*/ 28 h 212"/>
                <a:gd name="T16" fmla="*/ 183 w 220"/>
                <a:gd name="T17" fmla="*/ 3 h 212"/>
                <a:gd name="T18" fmla="*/ 220 w 220"/>
                <a:gd name="T19" fmla="*/ 3 h 212"/>
                <a:gd name="T20" fmla="*/ 220 w 220"/>
                <a:gd name="T21" fmla="*/ 211 h 212"/>
                <a:gd name="T22" fmla="*/ 183 w 220"/>
                <a:gd name="T23" fmla="*/ 211 h 212"/>
                <a:gd name="T24" fmla="*/ 181 w 220"/>
                <a:gd name="T25" fmla="*/ 184 h 212"/>
                <a:gd name="T26" fmla="*/ 107 w 220"/>
                <a:gd name="T27" fmla="*/ 212 h 212"/>
                <a:gd name="T28" fmla="*/ 0 w 220"/>
                <a:gd name="T29" fmla="*/ 10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0" h="212">
                  <a:moveTo>
                    <a:pt x="40" y="105"/>
                  </a:moveTo>
                  <a:cubicBezTo>
                    <a:pt x="40" y="162"/>
                    <a:pt x="87" y="176"/>
                    <a:pt x="109" y="176"/>
                  </a:cubicBezTo>
                  <a:cubicBezTo>
                    <a:pt x="151" y="176"/>
                    <a:pt x="181" y="152"/>
                    <a:pt x="181" y="104"/>
                  </a:cubicBezTo>
                  <a:cubicBezTo>
                    <a:pt x="181" y="57"/>
                    <a:pt x="147" y="35"/>
                    <a:pt x="109" y="35"/>
                  </a:cubicBezTo>
                  <a:cubicBezTo>
                    <a:pt x="87" y="35"/>
                    <a:pt x="40" y="48"/>
                    <a:pt x="40" y="105"/>
                  </a:cubicBezTo>
                  <a:close/>
                  <a:moveTo>
                    <a:pt x="0" y="105"/>
                  </a:moveTo>
                  <a:cubicBezTo>
                    <a:pt x="0" y="26"/>
                    <a:pt x="63" y="0"/>
                    <a:pt x="107" y="0"/>
                  </a:cubicBezTo>
                  <a:cubicBezTo>
                    <a:pt x="157" y="0"/>
                    <a:pt x="181" y="28"/>
                    <a:pt x="181" y="28"/>
                  </a:cubicBezTo>
                  <a:cubicBezTo>
                    <a:pt x="183" y="3"/>
                    <a:pt x="183" y="3"/>
                    <a:pt x="183" y="3"/>
                  </a:cubicBezTo>
                  <a:cubicBezTo>
                    <a:pt x="220" y="3"/>
                    <a:pt x="220" y="3"/>
                    <a:pt x="220" y="3"/>
                  </a:cubicBezTo>
                  <a:cubicBezTo>
                    <a:pt x="220" y="211"/>
                    <a:pt x="220" y="211"/>
                    <a:pt x="220" y="211"/>
                  </a:cubicBezTo>
                  <a:cubicBezTo>
                    <a:pt x="183" y="211"/>
                    <a:pt x="183" y="211"/>
                    <a:pt x="183" y="211"/>
                  </a:cubicBezTo>
                  <a:cubicBezTo>
                    <a:pt x="181" y="184"/>
                    <a:pt x="181" y="184"/>
                    <a:pt x="181" y="184"/>
                  </a:cubicBezTo>
                  <a:cubicBezTo>
                    <a:pt x="181" y="184"/>
                    <a:pt x="156" y="212"/>
                    <a:pt x="107" y="212"/>
                  </a:cubicBezTo>
                  <a:cubicBezTo>
                    <a:pt x="57" y="212"/>
                    <a:pt x="0" y="183"/>
                    <a:pt x="0"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8" name="Freeform 25"/>
            <p:cNvSpPr>
              <a:spLocks/>
            </p:cNvSpPr>
            <p:nvPr userDrawn="1"/>
          </p:nvSpPr>
          <p:spPr bwMode="auto">
            <a:xfrm>
              <a:off x="5419" y="1745"/>
              <a:ext cx="475" cy="506"/>
            </a:xfrm>
            <a:custGeom>
              <a:avLst/>
              <a:gdLst>
                <a:gd name="T0" fmla="*/ 201 w 201"/>
                <a:gd name="T1" fmla="*/ 213 h 213"/>
                <a:gd name="T2" fmla="*/ 161 w 201"/>
                <a:gd name="T3" fmla="*/ 213 h 213"/>
                <a:gd name="T4" fmla="*/ 161 w 201"/>
                <a:gd name="T5" fmla="*/ 94 h 213"/>
                <a:gd name="T6" fmla="*/ 104 w 201"/>
                <a:gd name="T7" fmla="*/ 35 h 213"/>
                <a:gd name="T8" fmla="*/ 40 w 201"/>
                <a:gd name="T9" fmla="*/ 86 h 213"/>
                <a:gd name="T10" fmla="*/ 40 w 201"/>
                <a:gd name="T11" fmla="*/ 213 h 213"/>
                <a:gd name="T12" fmla="*/ 0 w 201"/>
                <a:gd name="T13" fmla="*/ 213 h 213"/>
                <a:gd name="T14" fmla="*/ 0 w 201"/>
                <a:gd name="T15" fmla="*/ 3 h 213"/>
                <a:gd name="T16" fmla="*/ 34 w 201"/>
                <a:gd name="T17" fmla="*/ 3 h 213"/>
                <a:gd name="T18" fmla="*/ 40 w 201"/>
                <a:gd name="T19" fmla="*/ 33 h 213"/>
                <a:gd name="T20" fmla="*/ 41 w 201"/>
                <a:gd name="T21" fmla="*/ 33 h 213"/>
                <a:gd name="T22" fmla="*/ 112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4" y="35"/>
                  </a:cubicBezTo>
                  <a:cubicBezTo>
                    <a:pt x="55" y="35"/>
                    <a:pt x="40" y="75"/>
                    <a:pt x="40" y="86"/>
                  </a:cubicBezTo>
                  <a:cubicBezTo>
                    <a:pt x="40" y="99"/>
                    <a:pt x="40" y="213"/>
                    <a:pt x="40" y="213"/>
                  </a:cubicBezTo>
                  <a:cubicBezTo>
                    <a:pt x="0" y="213"/>
                    <a:pt x="0" y="213"/>
                    <a:pt x="0" y="213"/>
                  </a:cubicBezTo>
                  <a:cubicBezTo>
                    <a:pt x="0" y="3"/>
                    <a:pt x="0" y="3"/>
                    <a:pt x="0" y="3"/>
                  </a:cubicBezTo>
                  <a:cubicBezTo>
                    <a:pt x="34" y="3"/>
                    <a:pt x="34" y="3"/>
                    <a:pt x="34" y="3"/>
                  </a:cubicBezTo>
                  <a:cubicBezTo>
                    <a:pt x="40" y="33"/>
                    <a:pt x="40" y="33"/>
                    <a:pt x="40" y="33"/>
                  </a:cubicBezTo>
                  <a:cubicBezTo>
                    <a:pt x="41" y="33"/>
                    <a:pt x="41" y="33"/>
                    <a:pt x="41" y="33"/>
                  </a:cubicBezTo>
                  <a:cubicBezTo>
                    <a:pt x="41" y="33"/>
                    <a:pt x="60" y="0"/>
                    <a:pt x="112"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39" name="Rectangle 26"/>
            <p:cNvSpPr>
              <a:spLocks noChangeArrowheads="1"/>
            </p:cNvSpPr>
            <p:nvPr userDrawn="1"/>
          </p:nvSpPr>
          <p:spPr bwMode="auto">
            <a:xfrm>
              <a:off x="6509" y="1753"/>
              <a:ext cx="95" cy="4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0" name="Oval 27"/>
            <p:cNvSpPr>
              <a:spLocks noChangeArrowheads="1"/>
            </p:cNvSpPr>
            <p:nvPr userDrawn="1"/>
          </p:nvSpPr>
          <p:spPr bwMode="auto">
            <a:xfrm>
              <a:off x="6495" y="1574"/>
              <a:ext cx="125" cy="12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1" name="Freeform 28"/>
            <p:cNvSpPr>
              <a:spLocks noEditPoints="1"/>
            </p:cNvSpPr>
            <p:nvPr userDrawn="1"/>
          </p:nvSpPr>
          <p:spPr bwMode="auto">
            <a:xfrm>
              <a:off x="4275" y="1624"/>
              <a:ext cx="520" cy="627"/>
            </a:xfrm>
            <a:custGeom>
              <a:avLst/>
              <a:gdLst>
                <a:gd name="T0" fmla="*/ 111 w 220"/>
                <a:gd name="T1" fmla="*/ 87 h 264"/>
                <a:gd name="T2" fmla="*/ 39 w 220"/>
                <a:gd name="T3" fmla="*/ 129 h 264"/>
                <a:gd name="T4" fmla="*/ 39 w 220"/>
                <a:gd name="T5" fmla="*/ 156 h 264"/>
                <a:gd name="T6" fmla="*/ 39 w 220"/>
                <a:gd name="T7" fmla="*/ 171 h 264"/>
                <a:gd name="T8" fmla="*/ 111 w 220"/>
                <a:gd name="T9" fmla="*/ 228 h 264"/>
                <a:gd name="T10" fmla="*/ 180 w 220"/>
                <a:gd name="T11" fmla="*/ 157 h 264"/>
                <a:gd name="T12" fmla="*/ 111 w 220"/>
                <a:gd name="T13" fmla="*/ 87 h 264"/>
                <a:gd name="T14" fmla="*/ 113 w 220"/>
                <a:gd name="T15" fmla="*/ 264 h 264"/>
                <a:gd name="T16" fmla="*/ 39 w 220"/>
                <a:gd name="T17" fmla="*/ 236 h 264"/>
                <a:gd name="T18" fmla="*/ 37 w 220"/>
                <a:gd name="T19" fmla="*/ 263 h 264"/>
                <a:gd name="T20" fmla="*/ 0 w 220"/>
                <a:gd name="T21" fmla="*/ 263 h 264"/>
                <a:gd name="T22" fmla="*/ 0 w 220"/>
                <a:gd name="T23" fmla="*/ 0 h 264"/>
                <a:gd name="T24" fmla="*/ 39 w 220"/>
                <a:gd name="T25" fmla="*/ 0 h 264"/>
                <a:gd name="T26" fmla="*/ 39 w 220"/>
                <a:gd name="T27" fmla="*/ 80 h 264"/>
                <a:gd name="T28" fmla="*/ 113 w 220"/>
                <a:gd name="T29" fmla="*/ 52 h 264"/>
                <a:gd name="T30" fmla="*/ 220 w 220"/>
                <a:gd name="T31" fmla="*/ 157 h 264"/>
                <a:gd name="T32" fmla="*/ 113 w 220"/>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0" h="264">
                  <a:moveTo>
                    <a:pt x="111" y="87"/>
                  </a:moveTo>
                  <a:cubicBezTo>
                    <a:pt x="61" y="87"/>
                    <a:pt x="39" y="123"/>
                    <a:pt x="39" y="129"/>
                  </a:cubicBezTo>
                  <a:cubicBezTo>
                    <a:pt x="39" y="135"/>
                    <a:pt x="39" y="145"/>
                    <a:pt x="39" y="156"/>
                  </a:cubicBezTo>
                  <a:cubicBezTo>
                    <a:pt x="39" y="165"/>
                    <a:pt x="39" y="164"/>
                    <a:pt x="39" y="171"/>
                  </a:cubicBezTo>
                  <a:cubicBezTo>
                    <a:pt x="39" y="204"/>
                    <a:pt x="76" y="228"/>
                    <a:pt x="111" y="228"/>
                  </a:cubicBezTo>
                  <a:cubicBezTo>
                    <a:pt x="133" y="228"/>
                    <a:pt x="180" y="214"/>
                    <a:pt x="180" y="157"/>
                  </a:cubicBezTo>
                  <a:cubicBezTo>
                    <a:pt x="180" y="100"/>
                    <a:pt x="133" y="87"/>
                    <a:pt x="111" y="87"/>
                  </a:cubicBezTo>
                  <a:close/>
                  <a:moveTo>
                    <a:pt x="113" y="264"/>
                  </a:moveTo>
                  <a:cubicBezTo>
                    <a:pt x="64" y="264"/>
                    <a:pt x="39" y="236"/>
                    <a:pt x="39" y="236"/>
                  </a:cubicBezTo>
                  <a:cubicBezTo>
                    <a:pt x="37" y="263"/>
                    <a:pt x="37" y="263"/>
                    <a:pt x="37" y="263"/>
                  </a:cubicBezTo>
                  <a:cubicBezTo>
                    <a:pt x="0" y="263"/>
                    <a:pt x="0" y="263"/>
                    <a:pt x="0" y="263"/>
                  </a:cubicBezTo>
                  <a:cubicBezTo>
                    <a:pt x="0" y="0"/>
                    <a:pt x="0" y="0"/>
                    <a:pt x="0" y="0"/>
                  </a:cubicBezTo>
                  <a:cubicBezTo>
                    <a:pt x="39" y="0"/>
                    <a:pt x="39" y="0"/>
                    <a:pt x="39" y="0"/>
                  </a:cubicBezTo>
                  <a:cubicBezTo>
                    <a:pt x="39" y="80"/>
                    <a:pt x="39" y="80"/>
                    <a:pt x="39" y="80"/>
                  </a:cubicBezTo>
                  <a:cubicBezTo>
                    <a:pt x="39" y="80"/>
                    <a:pt x="63" y="52"/>
                    <a:pt x="113" y="52"/>
                  </a:cubicBezTo>
                  <a:cubicBezTo>
                    <a:pt x="157" y="52"/>
                    <a:pt x="220" y="78"/>
                    <a:pt x="220" y="157"/>
                  </a:cubicBezTo>
                  <a:cubicBezTo>
                    <a:pt x="220" y="235"/>
                    <a:pt x="163" y="264"/>
                    <a:pt x="113" y="2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sp>
          <p:nvSpPr>
            <p:cNvPr id="42" name="Freeform 29"/>
            <p:cNvSpPr>
              <a:spLocks/>
            </p:cNvSpPr>
            <p:nvPr userDrawn="1"/>
          </p:nvSpPr>
          <p:spPr bwMode="auto">
            <a:xfrm>
              <a:off x="6696" y="1745"/>
              <a:ext cx="475" cy="506"/>
            </a:xfrm>
            <a:custGeom>
              <a:avLst/>
              <a:gdLst>
                <a:gd name="T0" fmla="*/ 201 w 201"/>
                <a:gd name="T1" fmla="*/ 213 h 213"/>
                <a:gd name="T2" fmla="*/ 161 w 201"/>
                <a:gd name="T3" fmla="*/ 213 h 213"/>
                <a:gd name="T4" fmla="*/ 161 w 201"/>
                <a:gd name="T5" fmla="*/ 94 h 213"/>
                <a:gd name="T6" fmla="*/ 105 w 201"/>
                <a:gd name="T7" fmla="*/ 35 h 213"/>
                <a:gd name="T8" fmla="*/ 40 w 201"/>
                <a:gd name="T9" fmla="*/ 86 h 213"/>
                <a:gd name="T10" fmla="*/ 40 w 201"/>
                <a:gd name="T11" fmla="*/ 213 h 213"/>
                <a:gd name="T12" fmla="*/ 0 w 201"/>
                <a:gd name="T13" fmla="*/ 213 h 213"/>
                <a:gd name="T14" fmla="*/ 0 w 201"/>
                <a:gd name="T15" fmla="*/ 3 h 213"/>
                <a:gd name="T16" fmla="*/ 35 w 201"/>
                <a:gd name="T17" fmla="*/ 3 h 213"/>
                <a:gd name="T18" fmla="*/ 40 w 201"/>
                <a:gd name="T19" fmla="*/ 33 h 213"/>
                <a:gd name="T20" fmla="*/ 41 w 201"/>
                <a:gd name="T21" fmla="*/ 33 h 213"/>
                <a:gd name="T22" fmla="*/ 113 w 201"/>
                <a:gd name="T23" fmla="*/ 0 h 213"/>
                <a:gd name="T24" fmla="*/ 201 w 201"/>
                <a:gd name="T25" fmla="*/ 81 h 213"/>
                <a:gd name="T26" fmla="*/ 201 w 201"/>
                <a:gd name="T27"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13">
                  <a:moveTo>
                    <a:pt x="201" y="213"/>
                  </a:moveTo>
                  <a:cubicBezTo>
                    <a:pt x="161" y="213"/>
                    <a:pt x="161" y="213"/>
                    <a:pt x="161" y="213"/>
                  </a:cubicBezTo>
                  <a:cubicBezTo>
                    <a:pt x="161" y="94"/>
                    <a:pt x="161" y="94"/>
                    <a:pt x="161" y="94"/>
                  </a:cubicBezTo>
                  <a:cubicBezTo>
                    <a:pt x="161" y="59"/>
                    <a:pt x="146" y="35"/>
                    <a:pt x="105" y="35"/>
                  </a:cubicBezTo>
                  <a:cubicBezTo>
                    <a:pt x="55" y="35"/>
                    <a:pt x="40" y="75"/>
                    <a:pt x="40" y="86"/>
                  </a:cubicBezTo>
                  <a:cubicBezTo>
                    <a:pt x="40" y="99"/>
                    <a:pt x="40" y="213"/>
                    <a:pt x="40" y="213"/>
                  </a:cubicBezTo>
                  <a:cubicBezTo>
                    <a:pt x="0" y="213"/>
                    <a:pt x="0" y="213"/>
                    <a:pt x="0" y="213"/>
                  </a:cubicBezTo>
                  <a:cubicBezTo>
                    <a:pt x="0" y="3"/>
                    <a:pt x="0" y="3"/>
                    <a:pt x="0" y="3"/>
                  </a:cubicBezTo>
                  <a:cubicBezTo>
                    <a:pt x="35" y="3"/>
                    <a:pt x="35" y="3"/>
                    <a:pt x="35" y="3"/>
                  </a:cubicBezTo>
                  <a:cubicBezTo>
                    <a:pt x="40" y="33"/>
                    <a:pt x="40" y="33"/>
                    <a:pt x="40" y="33"/>
                  </a:cubicBezTo>
                  <a:cubicBezTo>
                    <a:pt x="41" y="33"/>
                    <a:pt x="41" y="33"/>
                    <a:pt x="41" y="33"/>
                  </a:cubicBezTo>
                  <a:cubicBezTo>
                    <a:pt x="41" y="33"/>
                    <a:pt x="61" y="0"/>
                    <a:pt x="113" y="0"/>
                  </a:cubicBezTo>
                  <a:cubicBezTo>
                    <a:pt x="162" y="0"/>
                    <a:pt x="201" y="28"/>
                    <a:pt x="201" y="81"/>
                  </a:cubicBezTo>
                  <a:lnTo>
                    <a:pt x="201" y="2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solidFill>
                  <a:prstClr val="black"/>
                </a:solidFill>
              </a:endParaRPr>
            </a:p>
          </p:txBody>
        </p:sp>
      </p:grpSp>
      <p:sp>
        <p:nvSpPr>
          <p:cNvPr id="43" name="Rectangle 42"/>
          <p:cNvSpPr/>
          <p:nvPr userDrawn="1"/>
        </p:nvSpPr>
        <p:spPr>
          <a:xfrm>
            <a:off x="0" y="-1"/>
            <a:ext cx="2431675" cy="4536000"/>
          </a:xfrm>
          <a:prstGeom prst="rect">
            <a:avLst/>
          </a:prstGeom>
          <a:gradFill>
            <a:gsLst>
              <a:gs pos="0">
                <a:schemeClr val="bg2"/>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userDrawn="1"/>
        </p:nvSpPr>
        <p:spPr>
          <a:xfrm>
            <a:off x="9765967" y="4557252"/>
            <a:ext cx="2426034" cy="2300748"/>
          </a:xfrm>
          <a:prstGeom prst="rect">
            <a:avLst/>
          </a:prstGeom>
          <a:gradFill>
            <a:gsLst>
              <a:gs pos="0">
                <a:schemeClr val="accent3"/>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grpSp>
        <p:nvGrpSpPr>
          <p:cNvPr id="46" name="Grouper 45"/>
          <p:cNvGrpSpPr/>
          <p:nvPr userDrawn="1"/>
        </p:nvGrpSpPr>
        <p:grpSpPr>
          <a:xfrm>
            <a:off x="5220307" y="5343896"/>
            <a:ext cx="1760540" cy="285496"/>
            <a:chOff x="3845754" y="4235665"/>
            <a:chExt cx="3167273" cy="513619"/>
          </a:xfrm>
        </p:grpSpPr>
        <p:pic>
          <p:nvPicPr>
            <p:cNvPr id="47" name="Image 4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05027" y="4241284"/>
              <a:ext cx="508000" cy="508000"/>
            </a:xfrm>
            <a:prstGeom prst="rect">
              <a:avLst/>
            </a:prstGeom>
          </p:spPr>
        </p:pic>
        <p:pic>
          <p:nvPicPr>
            <p:cNvPr id="48" name="Image 4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45754" y="4235665"/>
              <a:ext cx="723408" cy="513619"/>
            </a:xfrm>
            <a:prstGeom prst="rect">
              <a:avLst/>
            </a:prstGeom>
          </p:spPr>
        </p:pic>
        <p:pic>
          <p:nvPicPr>
            <p:cNvPr id="49" name="Image 4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742868" y="4240582"/>
              <a:ext cx="719877" cy="508702"/>
            </a:xfrm>
            <a:prstGeom prst="rect">
              <a:avLst/>
            </a:prstGeom>
          </p:spPr>
        </p:pic>
        <p:pic>
          <p:nvPicPr>
            <p:cNvPr id="50" name="Image 4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686071" y="4237462"/>
              <a:ext cx="511821" cy="511821"/>
            </a:xfrm>
            <a:prstGeom prst="rect">
              <a:avLst/>
            </a:prstGeom>
          </p:spPr>
        </p:pic>
      </p:grpSp>
      <p:sp>
        <p:nvSpPr>
          <p:cNvPr id="51" name="ZoneTexte 50"/>
          <p:cNvSpPr txBox="1"/>
          <p:nvPr userDrawn="1"/>
        </p:nvSpPr>
        <p:spPr>
          <a:xfrm>
            <a:off x="4665494" y="5718305"/>
            <a:ext cx="2861012" cy="307777"/>
          </a:xfrm>
          <a:prstGeom prst="rect">
            <a:avLst/>
          </a:prstGeom>
          <a:noFill/>
        </p:spPr>
        <p:txBody>
          <a:bodyPr wrap="square" rtlCol="0">
            <a:spAutoFit/>
          </a:bodyPr>
          <a:lstStyle/>
          <a:p>
            <a:pPr algn="ctr"/>
            <a:r>
              <a:rPr lang="fr-FR" sz="1400" dirty="0">
                <a:solidFill>
                  <a:srgbClr val="FFFFFF"/>
                </a:solidFill>
              </a:rPr>
              <a:t>www.soprabanking.com</a:t>
            </a:r>
          </a:p>
        </p:txBody>
      </p:sp>
    </p:spTree>
    <p:extLst>
      <p:ext uri="{BB962C8B-B14F-4D97-AF65-F5344CB8AC3E}">
        <p14:creationId xmlns:p14="http://schemas.microsoft.com/office/powerpoint/2010/main" val="400474706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4 - Vide">
    <p:spTree>
      <p:nvGrpSpPr>
        <p:cNvPr id="1" name=""/>
        <p:cNvGrpSpPr/>
        <p:nvPr/>
      </p:nvGrpSpPr>
      <p:grpSpPr>
        <a:xfrm>
          <a:off x="0" y="0"/>
          <a:ext cx="0" cy="0"/>
          <a:chOff x="0" y="0"/>
          <a:chExt cx="0" cy="0"/>
        </a:xfrm>
      </p:grpSpPr>
      <p:sp>
        <p:nvSpPr>
          <p:cNvPr id="34" name="Rectangle 33"/>
          <p:cNvSpPr/>
          <p:nvPr userDrawn="1"/>
        </p:nvSpPr>
        <p:spPr>
          <a:xfrm>
            <a:off x="0" y="1"/>
            <a:ext cx="12192000" cy="6391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2" name="Rectangle 41"/>
          <p:cNvSpPr/>
          <p:nvPr userDrawn="1"/>
        </p:nvSpPr>
        <p:spPr>
          <a:xfrm>
            <a:off x="0" y="6368650"/>
            <a:ext cx="12192000" cy="489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Espace réservé de la date 3"/>
          <p:cNvSpPr>
            <a:spLocks noGrp="1"/>
          </p:cNvSpPr>
          <p:nvPr>
            <p:ph type="dt" sz="half" idx="10"/>
          </p:nvPr>
        </p:nvSpPr>
        <p:spPr>
          <a:xfrm>
            <a:off x="2433595" y="6430762"/>
            <a:ext cx="1616046" cy="365125"/>
          </a:xfrm>
        </p:spPr>
        <p:txBody>
          <a:bodyPr/>
          <a:lstStyle>
            <a:lvl1pPr>
              <a:defRPr sz="900">
                <a:solidFill>
                  <a:schemeClr val="tx1"/>
                </a:solidFill>
              </a:defRPr>
            </a:lvl1pPr>
          </a:lstStyle>
          <a:p>
            <a:fld id="{CE50E94D-77B3-449C-B4C3-4AE1123BB088}" type="datetime1">
              <a:rPr lang="fr-FR" smtClean="0">
                <a:solidFill>
                  <a:prstClr val="black"/>
                </a:solidFill>
              </a:rPr>
              <a:pPr/>
              <a:t>17/09/2020</a:t>
            </a:fld>
            <a:endParaRPr lang="fr-FR" dirty="0">
              <a:solidFill>
                <a:prstClr val="black"/>
              </a:solidFill>
            </a:endParaRPr>
          </a:p>
        </p:txBody>
      </p:sp>
      <p:sp>
        <p:nvSpPr>
          <p:cNvPr id="44" name="Espace réservé du pied de page 4"/>
          <p:cNvSpPr>
            <a:spLocks noGrp="1"/>
          </p:cNvSpPr>
          <p:nvPr>
            <p:ph type="ftr" sz="quarter" idx="11"/>
          </p:nvPr>
        </p:nvSpPr>
        <p:spPr>
          <a:xfrm>
            <a:off x="7323123" y="6430762"/>
            <a:ext cx="3531690" cy="365125"/>
          </a:xfrm>
        </p:spPr>
        <p:txBody>
          <a:bodyPr/>
          <a:lstStyle>
            <a:lvl1pPr algn="r">
              <a:defRPr sz="900">
                <a:solidFill>
                  <a:schemeClr val="tx1"/>
                </a:solidFill>
              </a:defRPr>
            </a:lvl1pPr>
          </a:lstStyle>
          <a:p>
            <a:r>
              <a:rPr lang="fr-FR">
                <a:solidFill>
                  <a:prstClr val="black"/>
                </a:solidFill>
              </a:rPr>
              <a:t>Titre de la présentation</a:t>
            </a:r>
            <a:endParaRPr lang="fr-FR" dirty="0">
              <a:solidFill>
                <a:prstClr val="black"/>
              </a:solidFill>
            </a:endParaRPr>
          </a:p>
        </p:txBody>
      </p:sp>
      <p:sp>
        <p:nvSpPr>
          <p:cNvPr id="45"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tx1"/>
                </a:solidFill>
              </a:defRPr>
            </a:lvl1pPr>
          </a:lstStyle>
          <a:p>
            <a:fld id="{87590C25-3C2D-40D7-9CB5-90AD7B210833}" type="slidenum">
              <a:rPr lang="fr-FR" smtClean="0">
                <a:solidFill>
                  <a:prstClr val="black"/>
                </a:solidFill>
              </a:rPr>
              <a:pPr/>
              <a:t>‹N°›</a:t>
            </a:fld>
            <a:endParaRPr lang="fr-FR" dirty="0">
              <a:solidFill>
                <a:prstClr val="black"/>
              </a:solidFill>
            </a:endParaRPr>
          </a:p>
        </p:txBody>
      </p:sp>
      <p:cxnSp>
        <p:nvCxnSpPr>
          <p:cNvPr id="46" name="Connecteur droit 45"/>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userDrawn="1"/>
        </p:nvSpPr>
        <p:spPr>
          <a:xfrm>
            <a:off x="0" y="6368649"/>
            <a:ext cx="12192000" cy="489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48" name="Imag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4151" y="6455031"/>
            <a:ext cx="1388932" cy="336624"/>
          </a:xfrm>
          <a:prstGeom prst="rect">
            <a:avLst/>
          </a:prstGeom>
        </p:spPr>
      </p:pic>
      <p:sp>
        <p:nvSpPr>
          <p:cNvPr id="1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15847185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 - Titre et contenu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6"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e la date 3"/>
          <p:cNvSpPr>
            <a:spLocks noGrp="1"/>
          </p:cNvSpPr>
          <p:nvPr>
            <p:ph type="dt" sz="half" idx="10"/>
          </p:nvPr>
        </p:nvSpPr>
        <p:spPr>
          <a:xfrm>
            <a:off x="838200" y="6430761"/>
            <a:ext cx="1616046" cy="365125"/>
          </a:xfrm>
        </p:spPr>
        <p:txBody>
          <a:bodyPr/>
          <a:lstStyle>
            <a:lvl1pPr>
              <a:defRPr sz="1200">
                <a:solidFill>
                  <a:schemeClr val="accent6"/>
                </a:solidFill>
              </a:defRPr>
            </a:lvl1p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p:spPr>
        <p:txBody>
          <a:bodyPr/>
          <a:lstStyle>
            <a:lvl1pPr algn="r">
              <a:defRPr sz="12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p:spPr>
        <p:txBody>
          <a:bodyPr/>
          <a:lstStyle>
            <a:lvl1pPr algn="l">
              <a:defRPr sz="12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Espace réservé du texte 13"/>
          <p:cNvSpPr>
            <a:spLocks noGrp="1"/>
          </p:cNvSpPr>
          <p:nvPr>
            <p:ph type="body" sz="quarter" idx="13"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20" name="Espace réservé du contenu 13"/>
          <p:cNvSpPr>
            <a:spLocks noGrp="1"/>
          </p:cNvSpPr>
          <p:nvPr>
            <p:ph sz="quarter" idx="14"/>
          </p:nvPr>
        </p:nvSpPr>
        <p:spPr>
          <a:xfrm>
            <a:off x="838200" y="1624013"/>
            <a:ext cx="10515600" cy="4435475"/>
          </a:xfrm>
        </p:spPr>
        <p:txBody>
          <a:bodyPr/>
          <a:lstStyle>
            <a:lvl1pPr>
              <a:defRPr>
                <a:solidFill>
                  <a:schemeClr val="tx2"/>
                </a:solidFill>
              </a:defRPr>
            </a:lvl1pPr>
            <a:lvl2pPr marL="914400" indent="-457200">
              <a:buSzPct val="60000"/>
              <a:buFontTx/>
              <a:buBlip>
                <a:blip r:embed="rId2"/>
              </a:buBlip>
              <a:defRPr>
                <a:solidFill>
                  <a:schemeClr val="tx2"/>
                </a:solidFill>
              </a:defRPr>
            </a:lvl2pPr>
            <a:lvl3pPr marL="1257300" indent="-342900">
              <a:buFontTx/>
              <a:buBlip>
                <a:blip r:embed="rId3"/>
              </a:buBlip>
              <a:defRPr>
                <a:solidFill>
                  <a:schemeClr val="tx2"/>
                </a:solidFill>
              </a:defRPr>
            </a:lvl3pPr>
            <a:lvl4pPr marL="1600200" indent="-228600">
              <a:buFontTx/>
              <a:buBlip>
                <a:blip r:embed="rId4"/>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8853833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80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5 - 2 colonnes - Blanc">
    <p:spTree>
      <p:nvGrpSpPr>
        <p:cNvPr id="1" name=""/>
        <p:cNvGrpSpPr/>
        <p:nvPr/>
      </p:nvGrpSpPr>
      <p:grpSpPr>
        <a:xfrm>
          <a:off x="0" y="0"/>
          <a:ext cx="0" cy="0"/>
          <a:chOff x="0" y="0"/>
          <a:chExt cx="0" cy="0"/>
        </a:xfrm>
      </p:grpSpPr>
      <p:sp>
        <p:nvSpPr>
          <p:cNvPr id="7" name="Shape 40"/>
          <p:cNvSpPr/>
          <p:nvPr userDrawn="1"/>
        </p:nvSpPr>
        <p:spPr>
          <a:xfrm>
            <a:off x="0" y="0"/>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 name="Titre 1"/>
          <p:cNvSpPr>
            <a:spLocks noGrp="1"/>
          </p:cNvSpPr>
          <p:nvPr>
            <p:ph type="title" hasCustomPrompt="1"/>
          </p:nvPr>
        </p:nvSpPr>
        <p:spPr>
          <a:xfrm>
            <a:off x="838200" y="360000"/>
            <a:ext cx="10515600" cy="504000"/>
          </a:xfrm>
        </p:spPr>
        <p:txBody>
          <a:bodyPr anchor="b">
            <a:normAutofit/>
          </a:bodyPr>
          <a:lstStyle>
            <a:lvl1pPr>
              <a:defRPr sz="3200"/>
            </a:lvl1pPr>
          </a:lstStyle>
          <a:p>
            <a:r>
              <a:rPr lang="fr-FR" dirty="0"/>
              <a:t>MODIFIEZ LE STYLE DU TITRE</a:t>
            </a:r>
          </a:p>
        </p:txBody>
      </p:sp>
      <p:sp>
        <p:nvSpPr>
          <p:cNvPr id="17" name="Rectangle 16"/>
          <p:cNvSpPr/>
          <p:nvPr userDrawn="1"/>
        </p:nvSpPr>
        <p:spPr>
          <a:xfrm>
            <a:off x="0" y="6368650"/>
            <a:ext cx="12192000" cy="489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 name="Espace réservé de la date 3"/>
          <p:cNvSpPr>
            <a:spLocks noGrp="1"/>
          </p:cNvSpPr>
          <p:nvPr>
            <p:ph type="dt" sz="half" idx="10"/>
          </p:nvPr>
        </p:nvSpPr>
        <p:spPr>
          <a:xfrm>
            <a:off x="2433595" y="6430762"/>
            <a:ext cx="1616046" cy="365125"/>
          </a:xfrm>
        </p:spPr>
        <p:txBody>
          <a:bodyPr/>
          <a:lstStyle>
            <a:lvl1pPr>
              <a:defRPr sz="900">
                <a:solidFill>
                  <a:schemeClr val="accent6"/>
                </a:solidFill>
              </a:defRPr>
            </a:lvl1pPr>
          </a:lstStyle>
          <a:p>
            <a:fld id="{64819073-65DE-463F-A199-B0D003C192EE}" type="datetime1">
              <a:rPr lang="fr-FR" smtClean="0">
                <a:solidFill>
                  <a:srgbClr val="FFFFFF"/>
                </a:solidFill>
              </a:rPr>
              <a:pPr/>
              <a:t>17/09/2020</a:t>
            </a:fld>
            <a:endParaRPr lang="fr-FR" dirty="0">
              <a:solidFill>
                <a:srgbClr val="FFFFFF"/>
              </a:solidFill>
            </a:endParaRPr>
          </a:p>
        </p:txBody>
      </p:sp>
      <p:sp>
        <p:nvSpPr>
          <p:cNvPr id="5" name="Espace réservé du pied de page 4"/>
          <p:cNvSpPr>
            <a:spLocks noGrp="1"/>
          </p:cNvSpPr>
          <p:nvPr>
            <p:ph type="ftr" sz="quarter" idx="11"/>
          </p:nvPr>
        </p:nvSpPr>
        <p:spPr>
          <a:xfrm>
            <a:off x="7323123" y="6430762"/>
            <a:ext cx="3531690" cy="365125"/>
          </a:xfrm>
        </p:spPr>
        <p:txBody>
          <a:bodyPr/>
          <a:lstStyle>
            <a:lvl1pPr algn="r">
              <a:defRPr sz="900">
                <a:solidFill>
                  <a:schemeClr val="accent6"/>
                </a:solidFill>
              </a:defRPr>
            </a:lvl1pPr>
          </a:lstStyle>
          <a:p>
            <a:r>
              <a:rPr lang="fr-FR">
                <a:solidFill>
                  <a:srgbClr val="FFFFFF"/>
                </a:solidFill>
              </a:rPr>
              <a:t>Titre de la présentation</a:t>
            </a:r>
            <a:endParaRPr lang="fr-FR" dirty="0">
              <a:solidFill>
                <a:srgbClr val="FFFFFF"/>
              </a:solidFill>
            </a:endParaRPr>
          </a:p>
        </p:txBody>
      </p:sp>
      <p:sp>
        <p:nvSpPr>
          <p:cNvPr id="6" name="Espace réservé du numéro de diapositive 5"/>
          <p:cNvSpPr>
            <a:spLocks noGrp="1"/>
          </p:cNvSpPr>
          <p:nvPr>
            <p:ph type="sldNum" sz="quarter" idx="12"/>
          </p:nvPr>
        </p:nvSpPr>
        <p:spPr>
          <a:xfrm>
            <a:off x="11046542" y="6430762"/>
            <a:ext cx="307258" cy="365125"/>
          </a:xfrm>
        </p:spPr>
        <p:txBody>
          <a:bodyPr/>
          <a:lstStyle>
            <a:lvl1pPr algn="l">
              <a:defRPr sz="900">
                <a:solidFill>
                  <a:schemeClr val="accent6"/>
                </a:solidFill>
              </a:defRPr>
            </a:lvl1pPr>
          </a:lstStyle>
          <a:p>
            <a:fld id="{87590C25-3C2D-40D7-9CB5-90AD7B210833}" type="slidenum">
              <a:rPr lang="fr-FR" smtClean="0">
                <a:solidFill>
                  <a:srgbClr val="FFFFFF"/>
                </a:solidFill>
              </a:rPr>
              <a:pPr/>
              <a:t>‹N°›</a:t>
            </a:fld>
            <a:endParaRPr lang="fr-FR" dirty="0">
              <a:solidFill>
                <a:srgbClr val="FFFFFF"/>
              </a:solidFill>
            </a:endParaRPr>
          </a:p>
        </p:txBody>
      </p:sp>
      <p:cxnSp>
        <p:nvCxnSpPr>
          <p:cNvPr id="22" name="Connecteur droit 21"/>
          <p:cNvCxnSpPr/>
          <p:nvPr userDrawn="1"/>
        </p:nvCxnSpPr>
        <p:spPr>
          <a:xfrm>
            <a:off x="10948991" y="6540696"/>
            <a:ext cx="0" cy="14525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8" name="pasted-image.pdf"/>
          <p:cNvPicPr/>
          <p:nvPr userDrawn="1"/>
        </p:nvPicPr>
        <p:blipFill>
          <a:blip r:embed="rId2"/>
          <a:stretch>
            <a:fillRect/>
          </a:stretch>
        </p:blipFill>
        <p:spPr>
          <a:xfrm>
            <a:off x="817550" y="6534479"/>
            <a:ext cx="1210283" cy="180537"/>
          </a:xfrm>
          <a:prstGeom prst="rect">
            <a:avLst/>
          </a:prstGeom>
          <a:ln w="12700">
            <a:miter lim="400000"/>
          </a:ln>
        </p:spPr>
      </p:pic>
      <p:sp>
        <p:nvSpPr>
          <p:cNvPr id="21" name="Espace réservé du texte 13"/>
          <p:cNvSpPr>
            <a:spLocks noGrp="1"/>
          </p:cNvSpPr>
          <p:nvPr>
            <p:ph type="body" sz="quarter" idx="14" hasCustomPrompt="1"/>
          </p:nvPr>
        </p:nvSpPr>
        <p:spPr>
          <a:xfrm>
            <a:off x="838200" y="864000"/>
            <a:ext cx="10515600" cy="360000"/>
          </a:xfrm>
        </p:spPr>
        <p:txBody>
          <a:bodyPr>
            <a:normAutofit/>
          </a:bodyPr>
          <a:lstStyle>
            <a:lvl1pPr marL="0" indent="0">
              <a:buNone/>
              <a:defRPr sz="2400">
                <a:solidFill>
                  <a:schemeClr val="tx2"/>
                </a:solidFill>
              </a:defRPr>
            </a:lvl1pPr>
          </a:lstStyle>
          <a:p>
            <a:pPr lvl="0"/>
            <a:r>
              <a:rPr lang="fr-FR" dirty="0"/>
              <a:t>MODIFIEZ LES STYLES DU TEXTE DU MASQUE</a:t>
            </a:r>
          </a:p>
        </p:txBody>
      </p:sp>
      <p:sp>
        <p:nvSpPr>
          <p:cNvPr id="15" name="Shape 40"/>
          <p:cNvSpPr/>
          <p:nvPr userDrawn="1"/>
        </p:nvSpPr>
        <p:spPr>
          <a:xfrm>
            <a:off x="838200" y="1251318"/>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Shape 40"/>
          <p:cNvSpPr/>
          <p:nvPr userDrawn="1"/>
        </p:nvSpPr>
        <p:spPr>
          <a:xfrm>
            <a:off x="6194612" y="125131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5" name="Espace réservé du contenu 13"/>
          <p:cNvSpPr>
            <a:spLocks noGrp="1"/>
          </p:cNvSpPr>
          <p:nvPr>
            <p:ph sz="quarter" idx="15"/>
          </p:nvPr>
        </p:nvSpPr>
        <p:spPr>
          <a:xfrm>
            <a:off x="838200"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6" name="Espace réservé du contenu 13"/>
          <p:cNvSpPr>
            <a:spLocks noGrp="1"/>
          </p:cNvSpPr>
          <p:nvPr>
            <p:ph sz="quarter" idx="16"/>
          </p:nvPr>
        </p:nvSpPr>
        <p:spPr>
          <a:xfrm>
            <a:off x="6194612" y="1624013"/>
            <a:ext cx="5159188" cy="4435475"/>
          </a:xfrm>
        </p:spPr>
        <p:txBody>
          <a:bodyPr/>
          <a:lstStyle>
            <a:lvl1pPr>
              <a:defRPr>
                <a:solidFill>
                  <a:schemeClr val="tx2"/>
                </a:solidFill>
              </a:defRPr>
            </a:lvl1pPr>
            <a:lvl2pPr marL="914400" indent="-457200">
              <a:buSzPct val="60000"/>
              <a:buFontTx/>
              <a:buBlip>
                <a:blip r:embed="rId3"/>
              </a:buBlip>
              <a:defRPr>
                <a:solidFill>
                  <a:schemeClr val="tx2"/>
                </a:solidFill>
              </a:defRPr>
            </a:lvl2pPr>
            <a:lvl3pPr marL="1257300" indent="-342900">
              <a:buFontTx/>
              <a:buBlip>
                <a:blip r:embed="rId4"/>
              </a:buBlip>
              <a:defRPr>
                <a:solidFill>
                  <a:schemeClr val="tx2"/>
                </a:solidFill>
              </a:defRPr>
            </a:lvl3pPr>
            <a:lvl4pPr marL="1600200" indent="-228600">
              <a:buFontTx/>
              <a:buBlip>
                <a:blip r:embed="rId5"/>
              </a:buBlip>
              <a:defRPr>
                <a:solidFill>
                  <a:schemeClr val="tx2"/>
                </a:solidFill>
              </a:defRPr>
            </a:lvl4pPr>
            <a:lvl5pPr marL="2057400" indent="-228600">
              <a:buSzPct val="100000"/>
              <a:buFont typeface="Wingdings" charset="2"/>
              <a:buChar char="§"/>
              <a:defRPr>
                <a:solidFill>
                  <a:schemeClr val="tx2"/>
                </a:solidFill>
              </a:defRPr>
            </a:lvl5pPr>
            <a:lvl6pPr>
              <a:defRPr baseline="0">
                <a:solidFill>
                  <a:schemeClr val="tx2"/>
                </a:solidFill>
              </a:defRPr>
            </a:lvl6pPr>
            <a:lvl7pPr>
              <a:defRPr baseline="0">
                <a:solidFill>
                  <a:schemeClr val="tx2"/>
                </a:solidFill>
              </a:defRPr>
            </a:lvl7pPr>
            <a:lvl8pPr>
              <a:defRPr>
                <a:solidFill>
                  <a:schemeClr val="tx2"/>
                </a:solidFill>
              </a:defRPr>
            </a:lvl8pPr>
            <a:lvl9pPr marL="3886200" indent="-228600">
              <a:buFont typeface="Wingdings" charset="2"/>
              <a:buChar char="§"/>
              <a:defRPr>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6818080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C6471A8F-60B6-467B-927D-17A28447D2A5}" type="datetime1">
              <a:rPr lang="fr-FR" smtClean="0">
                <a:solidFill>
                  <a:prstClr val="black">
                    <a:tint val="75000"/>
                  </a:prstClr>
                </a:solidFill>
              </a:rPr>
              <a:pPr/>
              <a:t>17/09/2020</a:t>
            </a:fld>
            <a:endParaRPr lang="fr-FR">
              <a:solidFill>
                <a:prstClr val="black">
                  <a:tint val="75000"/>
                </a:prstClr>
              </a:solidFill>
            </a:endParaRPr>
          </a:p>
        </p:txBody>
      </p:sp>
      <p:sp>
        <p:nvSpPr>
          <p:cNvPr id="6" name="Espace réservé du pied de page 5"/>
          <p:cNvSpPr>
            <a:spLocks noGrp="1"/>
          </p:cNvSpPr>
          <p:nvPr>
            <p:ph type="ftr" sz="quarter" idx="11"/>
          </p:nvPr>
        </p:nvSpPr>
        <p:spPr/>
        <p:txBody>
          <a:bodyPr/>
          <a:lstStyle/>
          <a:p>
            <a:r>
              <a:rPr lang="fr-FR">
                <a:solidFill>
                  <a:prstClr val="black">
                    <a:tint val="75000"/>
                  </a:prstClr>
                </a:solidFill>
              </a:rPr>
              <a:t>Titre de la présentation</a:t>
            </a:r>
          </a:p>
        </p:txBody>
      </p:sp>
      <p:sp>
        <p:nvSpPr>
          <p:cNvPr id="7" name="Espace réservé du numéro de diapositive 6"/>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1463308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46FC305-94AC-494B-8A0A-8382856E6924}" type="datetime1">
              <a:rPr lang="fr-FR" smtClean="0">
                <a:solidFill>
                  <a:prstClr val="black">
                    <a:tint val="75000"/>
                  </a:prstClr>
                </a:solidFill>
              </a:rPr>
              <a:pPr/>
              <a:t>17/09/2020</a:t>
            </a:fld>
            <a:endParaRPr lang="fr-FR">
              <a:solidFill>
                <a:prstClr val="black">
                  <a:tint val="75000"/>
                </a:prstClr>
              </a:solidFill>
            </a:endParaRPr>
          </a:p>
        </p:txBody>
      </p:sp>
      <p:sp>
        <p:nvSpPr>
          <p:cNvPr id="3" name="Espace réservé du pied de page 2"/>
          <p:cNvSpPr>
            <a:spLocks noGrp="1"/>
          </p:cNvSpPr>
          <p:nvPr>
            <p:ph type="ftr" sz="quarter" idx="11"/>
          </p:nvPr>
        </p:nvSpPr>
        <p:spPr/>
        <p:txBody>
          <a:bodyPr/>
          <a:lstStyle/>
          <a:p>
            <a:r>
              <a:rPr lang="fr-FR">
                <a:solidFill>
                  <a:prstClr val="black">
                    <a:tint val="75000"/>
                  </a:prstClr>
                </a:solidFill>
              </a:rPr>
              <a:t>Titre de la présentation</a:t>
            </a:r>
          </a:p>
        </p:txBody>
      </p:sp>
      <p:sp>
        <p:nvSpPr>
          <p:cNvPr id="4" name="Espace réservé du numéro de diapositive 3"/>
          <p:cNvSpPr>
            <a:spLocks noGrp="1"/>
          </p:cNvSpPr>
          <p:nvPr>
            <p:ph type="sldNum" sz="quarter" idx="12"/>
          </p:nvPr>
        </p:nvSpPr>
        <p:spPr/>
        <p:txBody>
          <a:body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7330815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pic>
        <p:nvPicPr>
          <p:cNvPr id="8" name="Imag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4060" b="3932"/>
          <a:stretch/>
        </p:blipFill>
        <p:spPr>
          <a:xfrm>
            <a:off x="-127977" y="-19050"/>
            <a:ext cx="12281653" cy="6903832"/>
          </a:xfrm>
          <a:prstGeom prst="rect">
            <a:avLst/>
          </a:prstGeom>
        </p:spPr>
      </p:pic>
      <p:sp>
        <p:nvSpPr>
          <p:cNvPr id="9" name="Rectangle 10"/>
          <p:cNvSpPr/>
          <p:nvPr userDrawn="1"/>
        </p:nvSpPr>
        <p:spPr>
          <a:xfrm>
            <a:off x="2200534" y="-12034"/>
            <a:ext cx="9991466" cy="6896816"/>
          </a:xfrm>
          <a:custGeom>
            <a:avLst/>
            <a:gdLst>
              <a:gd name="connsiteX0" fmla="*/ 0 w 7874050"/>
              <a:gd name="connsiteY0" fmla="*/ 0 h 5143500"/>
              <a:gd name="connsiteX1" fmla="*/ 7874050 w 7874050"/>
              <a:gd name="connsiteY1" fmla="*/ 0 h 5143500"/>
              <a:gd name="connsiteX2" fmla="*/ 7874050 w 7874050"/>
              <a:gd name="connsiteY2" fmla="*/ 5143500 h 5143500"/>
              <a:gd name="connsiteX3" fmla="*/ 0 w 7874050"/>
              <a:gd name="connsiteY3" fmla="*/ 5143500 h 5143500"/>
              <a:gd name="connsiteX4" fmla="*/ 0 w 7874050"/>
              <a:gd name="connsiteY4" fmla="*/ 0 h 5143500"/>
              <a:gd name="connsiteX0" fmla="*/ 2774731 w 7874050"/>
              <a:gd name="connsiteY0" fmla="*/ 0 h 5147441"/>
              <a:gd name="connsiteX1" fmla="*/ 7874050 w 7874050"/>
              <a:gd name="connsiteY1" fmla="*/ 3941 h 5147441"/>
              <a:gd name="connsiteX2" fmla="*/ 7874050 w 7874050"/>
              <a:gd name="connsiteY2" fmla="*/ 5147441 h 5147441"/>
              <a:gd name="connsiteX3" fmla="*/ 0 w 7874050"/>
              <a:gd name="connsiteY3" fmla="*/ 5147441 h 5147441"/>
              <a:gd name="connsiteX4" fmla="*/ 2774731 w 7874050"/>
              <a:gd name="connsiteY4" fmla="*/ 0 h 5147441"/>
              <a:gd name="connsiteX0" fmla="*/ 2422727 w 7874050"/>
              <a:gd name="connsiteY0" fmla="*/ 0 h 5155533"/>
              <a:gd name="connsiteX1" fmla="*/ 7874050 w 7874050"/>
              <a:gd name="connsiteY1" fmla="*/ 12033 h 5155533"/>
              <a:gd name="connsiteX2" fmla="*/ 7874050 w 7874050"/>
              <a:gd name="connsiteY2" fmla="*/ 5155533 h 5155533"/>
              <a:gd name="connsiteX3" fmla="*/ 0 w 7874050"/>
              <a:gd name="connsiteY3" fmla="*/ 5155533 h 5155533"/>
              <a:gd name="connsiteX4" fmla="*/ 2422727 w 7874050"/>
              <a:gd name="connsiteY4" fmla="*/ 0 h 5155533"/>
              <a:gd name="connsiteX0" fmla="*/ 1492143 w 6943466"/>
              <a:gd name="connsiteY0" fmla="*/ 0 h 5163625"/>
              <a:gd name="connsiteX1" fmla="*/ 6943466 w 6943466"/>
              <a:gd name="connsiteY1" fmla="*/ 12033 h 5163625"/>
              <a:gd name="connsiteX2" fmla="*/ 6943466 w 6943466"/>
              <a:gd name="connsiteY2" fmla="*/ 5155533 h 5163625"/>
              <a:gd name="connsiteX3" fmla="*/ 0 w 6943466"/>
              <a:gd name="connsiteY3" fmla="*/ 5163625 h 5163625"/>
              <a:gd name="connsiteX4" fmla="*/ 1492143 w 6943466"/>
              <a:gd name="connsiteY4" fmla="*/ 0 h 516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3466" h="5163625">
                <a:moveTo>
                  <a:pt x="1492143" y="0"/>
                </a:moveTo>
                <a:lnTo>
                  <a:pt x="6943466" y="12033"/>
                </a:lnTo>
                <a:lnTo>
                  <a:pt x="6943466" y="5155533"/>
                </a:lnTo>
                <a:lnTo>
                  <a:pt x="0" y="5163625"/>
                </a:lnTo>
                <a:lnTo>
                  <a:pt x="1492143" y="0"/>
                </a:lnTo>
                <a:close/>
              </a:path>
            </a:pathLst>
          </a:custGeom>
          <a:gradFill>
            <a:gsLst>
              <a:gs pos="0">
                <a:srgbClr val="000000">
                  <a:alpha val="80000"/>
                </a:srgbClr>
              </a:gs>
              <a:gs pos="100000">
                <a:srgbClr val="0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49"/>
            <a:endParaRPr lang="en-US" sz="1350" dirty="0">
              <a:solidFill>
                <a:prstClr val="black"/>
              </a:solidFill>
              <a:latin typeface="Calibri"/>
            </a:endParaRPr>
          </a:p>
        </p:txBody>
      </p:sp>
      <p:sp>
        <p:nvSpPr>
          <p:cNvPr id="10" name="Espace réservé du pied de page 3"/>
          <p:cNvSpPr>
            <a:spLocks noGrp="1"/>
          </p:cNvSpPr>
          <p:nvPr>
            <p:ph type="ftr" sz="quarter" idx="11"/>
          </p:nvPr>
        </p:nvSpPr>
        <p:spPr>
          <a:xfrm>
            <a:off x="4038600" y="6356350"/>
            <a:ext cx="4114800" cy="365125"/>
          </a:xfrm>
          <a:prstGeom prst="rect">
            <a:avLst/>
          </a:prstGeom>
        </p:spPr>
        <p:txBody>
          <a:bodyPr/>
          <a:lstStyle/>
          <a:p>
            <a:r>
              <a:rPr lang="fr-FR" dirty="0">
                <a:solidFill>
                  <a:prstClr val="black"/>
                </a:solidFill>
              </a:rPr>
              <a:t>Titre de la présentation</a:t>
            </a:r>
          </a:p>
        </p:txBody>
      </p:sp>
      <p:sp>
        <p:nvSpPr>
          <p:cNvPr id="11" name="Espace réservé du numéro de diapositive 4"/>
          <p:cNvSpPr>
            <a:spLocks noGrp="1"/>
          </p:cNvSpPr>
          <p:nvPr>
            <p:ph type="sldNum" sz="quarter" idx="12"/>
          </p:nvPr>
        </p:nvSpPr>
        <p:spPr>
          <a:xfrm>
            <a:off x="8610600" y="6356350"/>
            <a:ext cx="2743200" cy="365125"/>
          </a:xfrm>
          <a:prstGeom prst="rect">
            <a:avLst/>
          </a:prstGeom>
        </p:spPr>
        <p:txBody>
          <a:bodyPr/>
          <a:lstStyle/>
          <a:p>
            <a:fld id="{87590C25-3C2D-40D7-9CB5-90AD7B210833}" type="slidenum">
              <a:rPr lang="fr-FR" smtClean="0">
                <a:solidFill>
                  <a:prstClr val="black"/>
                </a:solidFill>
              </a:rPr>
              <a:pPr/>
              <a:t>‹N°›</a:t>
            </a:fld>
            <a:endParaRPr lang="fr-FR">
              <a:solidFill>
                <a:prstClr val="black"/>
              </a:solidFill>
            </a:endParaRPr>
          </a:p>
        </p:txBody>
      </p:sp>
      <p:sp>
        <p:nvSpPr>
          <p:cNvPr id="13" name="Shape 40"/>
          <p:cNvSpPr/>
          <p:nvPr userDrawn="1"/>
        </p:nvSpPr>
        <p:spPr>
          <a:xfrm>
            <a:off x="-127977" y="-28933"/>
            <a:ext cx="1231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0618337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e de titre 01">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4705266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apositive de titre 09">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0611936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Diapositive de titre 02">
    <p:bg>
      <p:bgPr>
        <a:solidFill>
          <a:schemeClr val="bg1"/>
        </a:solid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dirty="0"/>
              <a:t>Modifiez le style du titre</a:t>
            </a:r>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33383179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Diapositive de titre 03">
    <p:bg>
      <p:bgPr>
        <a:solidFill>
          <a:schemeClr val="bg1"/>
        </a:solid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31133421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Diapositive de titre 04">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60066731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Diapositive de titre 05">
    <p:bg>
      <p:bgPr>
        <a:solidFill>
          <a:schemeClr val="bg1"/>
        </a:solid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18249332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Diapositive de titre 06">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5937124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Diapositive de titre 07">
    <p:bg>
      <p:bgPr>
        <a:solidFill>
          <a:schemeClr val="bg1"/>
        </a:solid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18"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200129132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Diapositive de titre 08">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263265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Diapositive de titre 09">
    <p:bg>
      <p:bgPr>
        <a:solidFill>
          <a:schemeClr val="bg1"/>
        </a:solidFill>
        <a:effectLst/>
      </p:bgPr>
    </p:bg>
    <p:spTree>
      <p:nvGrpSpPr>
        <p:cNvPr id="1" name=""/>
        <p:cNvGrpSpPr/>
        <p:nvPr/>
      </p:nvGrpSpPr>
      <p:grpSpPr>
        <a:xfrm>
          <a:off x="0" y="0"/>
          <a:ext cx="0" cy="0"/>
          <a:chOff x="0" y="0"/>
          <a:chExt cx="0" cy="0"/>
        </a:xfrm>
      </p:grpSpPr>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398430302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Diapositive de titre 10">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3358896"/>
          </a:xfrm>
          <a:prstGeom prst="rect">
            <a:avLst/>
          </a:prstGeom>
        </p:spPr>
      </p:pic>
      <p:pic>
        <p:nvPicPr>
          <p:cNvPr id="10" name="pasted-image.pdf"/>
          <p:cNvPicPr/>
          <p:nvPr userDrawn="1"/>
        </p:nvPicPr>
        <p:blipFill>
          <a:blip r:embed="rId3"/>
          <a:stretch>
            <a:fillRect/>
          </a:stretch>
        </p:blipFill>
        <p:spPr>
          <a:xfrm>
            <a:off x="5354832" y="6335996"/>
            <a:ext cx="1482337" cy="221119"/>
          </a:xfrm>
          <a:prstGeom prst="rect">
            <a:avLst/>
          </a:prstGeom>
          <a:ln w="12700">
            <a:miter lim="400000"/>
          </a:ln>
        </p:spPr>
      </p:pic>
      <p:sp>
        <p:nvSpPr>
          <p:cNvPr id="2" name="Titre 1"/>
          <p:cNvSpPr>
            <a:spLocks noGrp="1"/>
          </p:cNvSpPr>
          <p:nvPr>
            <p:ph type="ctrTitle"/>
          </p:nvPr>
        </p:nvSpPr>
        <p:spPr>
          <a:xfrm>
            <a:off x="2433595" y="3566779"/>
            <a:ext cx="9144000" cy="1698438"/>
          </a:xfrm>
        </p:spPr>
        <p:txBody>
          <a:bodyPr anchor="t">
            <a:normAutofit/>
          </a:bodyPr>
          <a:lstStyle>
            <a:lvl1pPr algn="l">
              <a:lnSpc>
                <a:spcPct val="100000"/>
              </a:lnSpc>
              <a:defRPr sz="4800">
                <a:solidFill>
                  <a:srgbClr val="FFFFFF"/>
                </a:solidFill>
              </a:defRPr>
            </a:lvl1pPr>
          </a:lstStyle>
          <a:p>
            <a:r>
              <a:rPr lang="fr-FR"/>
              <a:t>Modifiez le style du titre</a:t>
            </a:r>
            <a:endParaRPr lang="fr-FR" dirty="0"/>
          </a:p>
        </p:txBody>
      </p:sp>
      <p:sp>
        <p:nvSpPr>
          <p:cNvPr id="3" name="Sous-titre 2"/>
          <p:cNvSpPr>
            <a:spLocks noGrp="1"/>
          </p:cNvSpPr>
          <p:nvPr>
            <p:ph type="subTitle" idx="1"/>
          </p:nvPr>
        </p:nvSpPr>
        <p:spPr>
          <a:xfrm>
            <a:off x="2433595" y="5265217"/>
            <a:ext cx="9144000" cy="282144"/>
          </a:xfrm>
        </p:spPr>
        <p:txBody>
          <a:bodyPr>
            <a:normAutofit/>
          </a:bodyPr>
          <a:lstStyle>
            <a:lvl1pPr marL="0" indent="0" algn="l">
              <a:buNone/>
              <a:defRPr sz="1400">
                <a:solidFill>
                  <a:srgbClr val="FFFF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fr-FR" dirty="0"/>
          </a:p>
        </p:txBody>
      </p:sp>
      <p:sp>
        <p:nvSpPr>
          <p:cNvPr id="9" name="Shape 40"/>
          <p:cNvSpPr/>
          <p:nvPr userDrawn="1"/>
        </p:nvSpPr>
        <p:spPr>
          <a:xfrm>
            <a:off x="0" y="3153975"/>
            <a:ext cx="12192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Tree>
    <p:extLst>
      <p:ext uri="{BB962C8B-B14F-4D97-AF65-F5344CB8AC3E}">
        <p14:creationId xmlns:p14="http://schemas.microsoft.com/office/powerpoint/2010/main" val="14362407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ommaire 01">
    <p:spTree>
      <p:nvGrpSpPr>
        <p:cNvPr id="1" name=""/>
        <p:cNvGrpSpPr/>
        <p:nvPr/>
      </p:nvGrpSpPr>
      <p:grpSpPr>
        <a:xfrm>
          <a:off x="0" y="0"/>
          <a:ext cx="0" cy="0"/>
          <a:chOff x="0" y="0"/>
          <a:chExt cx="0" cy="0"/>
        </a:xfrm>
      </p:grpSpPr>
      <p:sp>
        <p:nvSpPr>
          <p:cNvPr id="38" name="Rectangle 37"/>
          <p:cNvSpPr/>
          <p:nvPr userDrawn="1"/>
        </p:nvSpPr>
        <p:spPr>
          <a:xfrm>
            <a:off x="0" y="3675584"/>
            <a:ext cx="12192000" cy="3182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 name="Titre 1"/>
          <p:cNvSpPr>
            <a:spLocks noGrp="1"/>
          </p:cNvSpPr>
          <p:nvPr>
            <p:ph type="title" hasCustomPrompt="1"/>
          </p:nvPr>
        </p:nvSpPr>
        <p:spPr>
          <a:xfrm>
            <a:off x="1" y="247137"/>
            <a:ext cx="4876800" cy="998095"/>
          </a:xfrm>
        </p:spPr>
        <p:txBody>
          <a:bodyPr anchor="b">
            <a:noAutofit/>
          </a:bodyPr>
          <a:lstStyle>
            <a:lvl1pPr algn="r">
              <a:defRPr sz="3200"/>
            </a:lvl1pPr>
          </a:lstStyle>
          <a:p>
            <a:r>
              <a:rPr lang="fr-FR" dirty="0"/>
              <a:t>TITRE SOMMAIRE</a:t>
            </a:r>
          </a:p>
        </p:txBody>
      </p:sp>
      <p:sp>
        <p:nvSpPr>
          <p:cNvPr id="4" name="Espace réservé du contenu 3"/>
          <p:cNvSpPr>
            <a:spLocks noGrp="1"/>
          </p:cNvSpPr>
          <p:nvPr>
            <p:ph sz="half" idx="2"/>
          </p:nvPr>
        </p:nvSpPr>
        <p:spPr>
          <a:xfrm>
            <a:off x="385487"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Shape 40"/>
          <p:cNvSpPr/>
          <p:nvPr userDrawn="1"/>
        </p:nvSpPr>
        <p:spPr>
          <a:xfrm>
            <a:off x="0" y="1309458"/>
            <a:ext cx="4878000" cy="20492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25" name="Espace réservé du contenu 3"/>
          <p:cNvSpPr>
            <a:spLocks noGrp="1"/>
          </p:cNvSpPr>
          <p:nvPr>
            <p:ph sz="half" idx="15"/>
          </p:nvPr>
        </p:nvSpPr>
        <p:spPr>
          <a:xfrm>
            <a:off x="2806785"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8" name="Espace réservé du contenu 3"/>
          <p:cNvSpPr>
            <a:spLocks noGrp="1"/>
          </p:cNvSpPr>
          <p:nvPr>
            <p:ph sz="half" idx="18"/>
          </p:nvPr>
        </p:nvSpPr>
        <p:spPr>
          <a:xfrm>
            <a:off x="5253281"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1" name="Espace réservé du contenu 3"/>
          <p:cNvSpPr>
            <a:spLocks noGrp="1"/>
          </p:cNvSpPr>
          <p:nvPr>
            <p:ph sz="half" idx="21"/>
          </p:nvPr>
        </p:nvSpPr>
        <p:spPr>
          <a:xfrm>
            <a:off x="7699126"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34" name="Espace réservé du contenu 3"/>
          <p:cNvSpPr>
            <a:spLocks noGrp="1"/>
          </p:cNvSpPr>
          <p:nvPr>
            <p:ph sz="half" idx="24"/>
          </p:nvPr>
        </p:nvSpPr>
        <p:spPr>
          <a:xfrm>
            <a:off x="10142889" y="3871865"/>
            <a:ext cx="1692000" cy="2239223"/>
          </a:xfrm>
        </p:spPr>
        <p:txBody>
          <a:bodyPr>
            <a:noAutofit/>
          </a:bodyPr>
          <a:lstStyle>
            <a:lvl1pPr marL="0" indent="0">
              <a:lnSpc>
                <a:spcPct val="100000"/>
              </a:lnSpc>
              <a:buNone/>
              <a:defRPr sz="1400">
                <a:solidFill>
                  <a:srgbClr val="FFFFFF"/>
                </a:solidFill>
              </a:defRPr>
            </a:lvl1pPr>
            <a:lvl2pPr marL="87313" indent="-87313">
              <a:lnSpc>
                <a:spcPct val="100000"/>
              </a:lnSpc>
              <a:defRPr sz="1400">
                <a:solidFill>
                  <a:srgbClr val="FFFFFF"/>
                </a:solidFill>
              </a:defRPr>
            </a:lvl2pPr>
            <a:lvl3pPr marL="177800" indent="-90488">
              <a:lnSpc>
                <a:spcPct val="100000"/>
              </a:lnSpc>
              <a:defRPr sz="1400">
                <a:solidFill>
                  <a:srgbClr val="FFFFFF"/>
                </a:solidFill>
              </a:defRPr>
            </a:lvl3pPr>
            <a:lvl4pPr marL="268288" indent="-90488">
              <a:lnSpc>
                <a:spcPct val="100000"/>
              </a:lnSpc>
              <a:defRPr sz="1400">
                <a:solidFill>
                  <a:srgbClr val="FFFFFF"/>
                </a:solidFill>
              </a:defRPr>
            </a:lvl4pPr>
            <a:lvl5pPr marL="358775" indent="-90488">
              <a:lnSpc>
                <a:spcPct val="100000"/>
              </a:lnSpc>
              <a:defRPr sz="1400">
                <a:solidFill>
                  <a:srgbClr val="FFFFFF"/>
                </a:solidFil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9" name="Espace réservé du texte 5"/>
          <p:cNvSpPr>
            <a:spLocks noGrp="1"/>
          </p:cNvSpPr>
          <p:nvPr>
            <p:ph type="body" sz="quarter" idx="31" hasCustomPrompt="1"/>
          </p:nvPr>
        </p:nvSpPr>
        <p:spPr>
          <a:xfrm>
            <a:off x="3854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2" name="Espace réservé du texte 5"/>
          <p:cNvSpPr>
            <a:spLocks noGrp="1"/>
          </p:cNvSpPr>
          <p:nvPr>
            <p:ph type="body" sz="quarter" idx="33" hasCustomPrompt="1"/>
          </p:nvPr>
        </p:nvSpPr>
        <p:spPr>
          <a:xfrm>
            <a:off x="2806785"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35" name="Espace réservé du texte 5"/>
          <p:cNvSpPr>
            <a:spLocks noGrp="1"/>
          </p:cNvSpPr>
          <p:nvPr>
            <p:ph type="body" sz="quarter" idx="35" hasCustomPrompt="1"/>
          </p:nvPr>
        </p:nvSpPr>
        <p:spPr>
          <a:xfrm>
            <a:off x="5253281"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3" name="Espace réservé du texte 5"/>
          <p:cNvSpPr>
            <a:spLocks noGrp="1"/>
          </p:cNvSpPr>
          <p:nvPr>
            <p:ph type="body" sz="quarter" idx="37" hasCustomPrompt="1"/>
          </p:nvPr>
        </p:nvSpPr>
        <p:spPr>
          <a:xfrm>
            <a:off x="7699126"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45" name="Espace réservé du texte 5"/>
          <p:cNvSpPr>
            <a:spLocks noGrp="1"/>
          </p:cNvSpPr>
          <p:nvPr>
            <p:ph type="body" sz="quarter" idx="39" hasCustomPrompt="1"/>
          </p:nvPr>
        </p:nvSpPr>
        <p:spPr>
          <a:xfrm>
            <a:off x="10142889" y="3124954"/>
            <a:ext cx="1692000" cy="441394"/>
          </a:xfrm>
        </p:spPr>
        <p:txBody>
          <a:bodyPr anchor="b">
            <a:noAutofit/>
          </a:bodyPr>
          <a:lstStyle>
            <a:lvl1pPr marL="0" indent="0">
              <a:lnSpc>
                <a:spcPct val="100000"/>
              </a:lnSpc>
              <a:spcBef>
                <a:spcPts val="0"/>
              </a:spcBef>
              <a:buNone/>
              <a:defRPr lang="fr-FR" sz="3600" b="1" kern="1200" dirty="0" smtClean="0">
                <a:solidFill>
                  <a:schemeClr val="tx1"/>
                </a:solidFill>
                <a:latin typeface="+mn-lt"/>
                <a:ea typeface="+mn-ea"/>
                <a:cs typeface="+mn-cs"/>
              </a:defRPr>
            </a:lvl1pPr>
            <a:lvl2pPr marL="0" indent="0">
              <a:lnSpc>
                <a:spcPct val="100000"/>
              </a:lnSpc>
              <a:spcBef>
                <a:spcPts val="0"/>
              </a:spcBef>
              <a:buNone/>
              <a:defRPr lang="fr-FR" sz="1800" b="1" kern="1200" dirty="0" smtClean="0">
                <a:solidFill>
                  <a:schemeClr val="tx1"/>
                </a:solidFill>
                <a:latin typeface="+mn-lt"/>
                <a:ea typeface="+mn-ea"/>
                <a:cs typeface="+mn-cs"/>
              </a:defRPr>
            </a:lvl2pPr>
            <a:lvl3pPr>
              <a:defRPr lang="fr-FR" sz="1400" b="1" kern="1200" dirty="0" smtClean="0">
                <a:solidFill>
                  <a:schemeClr val="tx1"/>
                </a:solidFill>
                <a:latin typeface="+mn-lt"/>
                <a:ea typeface="+mn-ea"/>
                <a:cs typeface="+mn-cs"/>
              </a:defRPr>
            </a:lvl3pPr>
            <a:lvl4pPr>
              <a:defRPr lang="fr-FR" sz="1400" b="1" kern="1200" dirty="0" smtClean="0">
                <a:solidFill>
                  <a:schemeClr val="tx1"/>
                </a:solidFill>
                <a:latin typeface="+mn-lt"/>
                <a:ea typeface="+mn-ea"/>
                <a:cs typeface="+mn-cs"/>
              </a:defRPr>
            </a:lvl4pPr>
            <a:lvl5pPr>
              <a:defRPr lang="fr-FR" sz="1400" b="1" kern="1200" dirty="0">
                <a:solidFill>
                  <a:schemeClr val="tx1"/>
                </a:solidFill>
                <a:latin typeface="+mn-lt"/>
                <a:ea typeface="+mn-ea"/>
                <a:cs typeface="+mn-cs"/>
              </a:defRPr>
            </a:lvl5pPr>
          </a:lstStyle>
          <a:p>
            <a:pPr lvl="0"/>
            <a:r>
              <a:rPr lang="fr-FR" dirty="0"/>
              <a:t>00.</a:t>
            </a:r>
          </a:p>
        </p:txBody>
      </p:sp>
      <p:sp>
        <p:nvSpPr>
          <p:cNvPr id="20" name="Espace réservé du texte 2"/>
          <p:cNvSpPr>
            <a:spLocks noGrp="1"/>
          </p:cNvSpPr>
          <p:nvPr>
            <p:ph type="body" idx="1" hasCustomPrompt="1"/>
          </p:nvPr>
        </p:nvSpPr>
        <p:spPr>
          <a:xfrm>
            <a:off x="38548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1" name="Espace réservé du texte 2"/>
          <p:cNvSpPr>
            <a:spLocks noGrp="1"/>
          </p:cNvSpPr>
          <p:nvPr>
            <p:ph type="body" idx="40" hasCustomPrompt="1"/>
          </p:nvPr>
        </p:nvSpPr>
        <p:spPr>
          <a:xfrm>
            <a:off x="2806785"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2" name="Espace réservé du texte 2"/>
          <p:cNvSpPr>
            <a:spLocks noGrp="1"/>
          </p:cNvSpPr>
          <p:nvPr>
            <p:ph type="body" idx="41" hasCustomPrompt="1"/>
          </p:nvPr>
        </p:nvSpPr>
        <p:spPr>
          <a:xfrm>
            <a:off x="5253281"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3" name="Espace réservé du texte 2"/>
          <p:cNvSpPr>
            <a:spLocks noGrp="1"/>
          </p:cNvSpPr>
          <p:nvPr>
            <p:ph type="body" idx="42" hasCustomPrompt="1"/>
          </p:nvPr>
        </p:nvSpPr>
        <p:spPr>
          <a:xfrm>
            <a:off x="7699126"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
        <p:nvSpPr>
          <p:cNvPr id="24" name="Espace réservé du texte 2"/>
          <p:cNvSpPr>
            <a:spLocks noGrp="1"/>
          </p:cNvSpPr>
          <p:nvPr>
            <p:ph type="body" idx="43" hasCustomPrompt="1"/>
          </p:nvPr>
        </p:nvSpPr>
        <p:spPr>
          <a:xfrm>
            <a:off x="10142889" y="1772445"/>
            <a:ext cx="1692000" cy="1221001"/>
          </a:xfrm>
        </p:spPr>
        <p:txBody>
          <a:bodyPr anchor="b">
            <a:normAutofit/>
          </a:bodyPr>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Modifiez le texte</a:t>
            </a:r>
          </a:p>
        </p:txBody>
      </p:sp>
    </p:spTree>
    <p:extLst>
      <p:ext uri="{BB962C8B-B14F-4D97-AF65-F5344CB8AC3E}">
        <p14:creationId xmlns:p14="http://schemas.microsoft.com/office/powerpoint/2010/main" val="41027433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image" Target="../media/image2.png"/><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image" Target="../media/image4.png"/><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image" Target="../media/image3.pn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image" Target="../media/image1.png"/><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slideLayout" Target="../slideLayouts/slideLayout135.xml"/><Relationship Id="rId50" Type="http://schemas.openxmlformats.org/officeDocument/2006/relationships/slideLayout" Target="../slideLayouts/slideLayout138.xml"/><Relationship Id="rId55" Type="http://schemas.openxmlformats.org/officeDocument/2006/relationships/slideLayout" Target="../slideLayouts/slideLayout143.xml"/><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3" Type="http://schemas.openxmlformats.org/officeDocument/2006/relationships/slideLayout" Target="../slideLayouts/slideLayout141.xml"/><Relationship Id="rId58" Type="http://schemas.openxmlformats.org/officeDocument/2006/relationships/image" Target="../media/image2.png"/><Relationship Id="rId5" Type="http://schemas.openxmlformats.org/officeDocument/2006/relationships/slideLayout" Target="../slideLayouts/slideLayout93.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slideLayout" Target="../slideLayouts/slideLayout136.xml"/><Relationship Id="rId56" Type="http://schemas.openxmlformats.org/officeDocument/2006/relationships/theme" Target="../theme/theme3.xml"/><Relationship Id="rId8" Type="http://schemas.openxmlformats.org/officeDocument/2006/relationships/slideLayout" Target="../slideLayouts/slideLayout96.xml"/><Relationship Id="rId51" Type="http://schemas.openxmlformats.org/officeDocument/2006/relationships/slideLayout" Target="../slideLayouts/slideLayout139.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slideLayout" Target="../slideLayouts/slideLayout134.xml"/><Relationship Id="rId59" Type="http://schemas.openxmlformats.org/officeDocument/2006/relationships/image" Target="../media/image3.png"/><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54" Type="http://schemas.openxmlformats.org/officeDocument/2006/relationships/slideLayout" Target="../slideLayouts/slideLayout142.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slideLayout" Target="../slideLayouts/slideLayout137.xml"/><Relationship Id="rId57" Type="http://schemas.openxmlformats.org/officeDocument/2006/relationships/image" Target="../media/image1.png"/><Relationship Id="rId10" Type="http://schemas.openxmlformats.org/officeDocument/2006/relationships/slideLayout" Target="../slideLayouts/slideLayout98.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52" Type="http://schemas.openxmlformats.org/officeDocument/2006/relationships/slideLayout" Target="../slideLayouts/slideLayout140.xml"/><Relationship Id="rId6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219FA748-7AF1-4130-B218-98BBEF0693F4}" type="datetime1">
              <a:rPr lang="fr-FR" smtClean="0">
                <a:solidFill>
                  <a:prstClr val="black">
                    <a:tint val="75000"/>
                  </a:prstClr>
                </a:solidFill>
              </a:rPr>
              <a:pPr/>
              <a:t>17/09/2020</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r>
              <a:rPr lang="fr-FR">
                <a:solidFill>
                  <a:prstClr val="black">
                    <a:tint val="75000"/>
                  </a:prstClr>
                </a:solidFill>
              </a:rPr>
              <a:t>Titre de la présentation</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8533269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806" r:id="rId44"/>
  </p:sldLayoutIdLst>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100000"/>
        </a:lnSpc>
        <a:spcBef>
          <a:spcPts val="1000"/>
        </a:spcBef>
        <a:buSzPct val="60000"/>
        <a:buFontTx/>
        <a:buBlip>
          <a:blip r:embed="rId46"/>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7"/>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48"/>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49"/>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0" tIns="0" rIns="0" bIns="0" rtlCol="0" anchor="ctr"/>
          <a:lstStyle>
            <a:lvl1pPr algn="l">
              <a:defRPr sz="1200">
                <a:solidFill>
                  <a:schemeClr val="tx1">
                    <a:tint val="75000"/>
                  </a:schemeClr>
                </a:solidFill>
              </a:defRPr>
            </a:lvl1pPr>
          </a:lstStyle>
          <a:p>
            <a:fld id="{219FA748-7AF1-4130-B218-98BBEF0693F4}" type="datetime1">
              <a:rPr lang="fr-FR" smtClean="0">
                <a:solidFill>
                  <a:prstClr val="black">
                    <a:tint val="75000"/>
                  </a:prstClr>
                </a:solidFill>
              </a:rPr>
              <a:pPr/>
              <a:t>17/09/2020</a:t>
            </a:fld>
            <a:endParaRPr lang="fr-FR">
              <a:solidFill>
                <a:prstClr val="black">
                  <a:tint val="75000"/>
                </a:prstClr>
              </a:solidFill>
            </a:endParaRP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0" tIns="0" rIns="0" bIns="0" rtlCol="0" anchor="ctr"/>
          <a:lstStyle>
            <a:lvl1pPr algn="ctr">
              <a:defRPr sz="1200">
                <a:solidFill>
                  <a:schemeClr val="tx1">
                    <a:tint val="75000"/>
                  </a:schemeClr>
                </a:solidFill>
              </a:defRPr>
            </a:lvl1pPr>
          </a:lstStyle>
          <a:p>
            <a:r>
              <a:rPr lang="fr-FR">
                <a:solidFill>
                  <a:prstClr val="black">
                    <a:tint val="75000"/>
                  </a:prstClr>
                </a:solidFill>
              </a:rPr>
              <a:t>Titre de la présentation</a:t>
            </a: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0" tIns="0" rIns="0" bIns="0" rtlCol="0" anchor="ctr"/>
          <a:lstStyle>
            <a:lvl1pPr algn="r">
              <a:defRPr sz="1200">
                <a:solidFill>
                  <a:schemeClr val="tx1">
                    <a:tint val="75000"/>
                  </a:schemeClr>
                </a:solidFill>
              </a:defRPr>
            </a:lvl1pPr>
          </a:lstStyle>
          <a:p>
            <a:fld id="{87590C25-3C2D-40D7-9CB5-90AD7B210833}"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776423875"/>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807" r:id="rId44"/>
  </p:sldLayoutIdLst>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100000"/>
        </a:lnSpc>
        <a:spcBef>
          <a:spcPts val="1000"/>
        </a:spcBef>
        <a:buSzPct val="60000"/>
        <a:buFontTx/>
        <a:buBlip>
          <a:blip r:embed="rId46"/>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7"/>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48"/>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49"/>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fr-FR" dirty="0"/>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a:t>
            </a:r>
          </a:p>
        </p:txBody>
      </p:sp>
      <p:sp>
        <p:nvSpPr>
          <p:cNvPr id="10" name="Espace réservé de la date 3"/>
          <p:cNvSpPr txBox="1">
            <a:spLocks/>
          </p:cNvSpPr>
          <p:nvPr userDrawn="1"/>
        </p:nvSpPr>
        <p:spPr>
          <a:xfrm>
            <a:off x="2304806" y="4241354"/>
            <a:ext cx="1616046" cy="365125"/>
          </a:xfrm>
          <a:prstGeom prst="rect">
            <a:avLst/>
          </a:prstGeom>
        </p:spPr>
        <p:txBody>
          <a:bodyPr/>
          <a:lstStyle>
            <a:defPPr lvl="0">
              <a:defRPr lang="fr-FR"/>
            </a:defPPr>
            <a:lvl1pPr marL="0" lvl="0" algn="l" defTabSz="914400" rtl="0" eaLnBrk="1" latinLnBrk="0" hangingPunct="1">
              <a:defRPr sz="900" kern="1200">
                <a:solidFill>
                  <a:schemeClr val="accent6"/>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13" name="Espace réservé du pied de page 3"/>
          <p:cNvSpPr>
            <a:spLocks noGrp="1"/>
          </p:cNvSpPr>
          <p:nvPr>
            <p:ph type="ftr" sz="quarter" idx="3"/>
          </p:nvPr>
        </p:nvSpPr>
        <p:spPr>
          <a:xfrm>
            <a:off x="9593150" y="6417859"/>
            <a:ext cx="3521299" cy="365125"/>
          </a:xfrm>
          <a:prstGeom prst="rect">
            <a:avLst/>
          </a:prstGeom>
        </p:spPr>
        <p:txBody>
          <a:bodyPr/>
          <a:lstStyle>
            <a:lvl1pPr>
              <a:defRPr>
                <a:solidFill>
                  <a:schemeClr val="tx1"/>
                </a:solidFill>
                <a:latin typeface="Century Schoolbook" panose="02040604050505020304" pitchFamily="18" charset="0"/>
              </a:defRPr>
            </a:lvl1pPr>
          </a:lstStyle>
          <a:p>
            <a:r>
              <a:rPr lang="fr-FR" dirty="0">
                <a:solidFill>
                  <a:prstClr val="black"/>
                </a:solidFill>
              </a:rPr>
              <a:t>Projet de fin d’études</a:t>
            </a:r>
          </a:p>
        </p:txBody>
      </p:sp>
      <p:sp>
        <p:nvSpPr>
          <p:cNvPr id="14" name="Espace réservé du numéro de diapositive 4"/>
          <p:cNvSpPr>
            <a:spLocks noGrp="1"/>
          </p:cNvSpPr>
          <p:nvPr>
            <p:ph type="sldNum" sz="quarter" idx="4"/>
          </p:nvPr>
        </p:nvSpPr>
        <p:spPr>
          <a:xfrm>
            <a:off x="369629" y="6415769"/>
            <a:ext cx="2743200" cy="365125"/>
          </a:xfrm>
          <a:prstGeom prst="rect">
            <a:avLst/>
          </a:prstGeom>
        </p:spPr>
        <p:txBody>
          <a:bodyPr/>
          <a:lstStyle>
            <a:lvl1pPr>
              <a:defRPr>
                <a:solidFill>
                  <a:schemeClr val="tx1"/>
                </a:solidFill>
                <a:latin typeface="Century Schoolbook" panose="02040604050505020304" pitchFamily="18" charset="0"/>
              </a:defRPr>
            </a:lvl1pPr>
          </a:lstStyle>
          <a:p>
            <a:fld id="{87590C25-3C2D-40D7-9CB5-90AD7B210833}" type="slidenum">
              <a:rPr lang="fr-FR" smtClean="0">
                <a:solidFill>
                  <a:prstClr val="black"/>
                </a:solidFill>
              </a:rPr>
              <a:pPr/>
              <a:t>‹N°›</a:t>
            </a:fld>
            <a:endParaRPr lang="fr-FR" dirty="0">
              <a:solidFill>
                <a:prstClr val="black"/>
              </a:solidFill>
            </a:endParaRPr>
          </a:p>
        </p:txBody>
      </p:sp>
    </p:spTree>
    <p:extLst>
      <p:ext uri="{BB962C8B-B14F-4D97-AF65-F5344CB8AC3E}">
        <p14:creationId xmlns:p14="http://schemas.microsoft.com/office/powerpoint/2010/main" val="144560652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 id="2147483791" r:id="rId41"/>
    <p:sldLayoutId id="2147483792" r:id="rId42"/>
    <p:sldLayoutId id="2147483793" r:id="rId43"/>
    <p:sldLayoutId id="2147483794" r:id="rId44"/>
    <p:sldLayoutId id="2147483795" r:id="rId45"/>
    <p:sldLayoutId id="2147483796" r:id="rId46"/>
    <p:sldLayoutId id="2147483797" r:id="rId47"/>
    <p:sldLayoutId id="2147483798" r:id="rId48"/>
    <p:sldLayoutId id="2147483799" r:id="rId49"/>
    <p:sldLayoutId id="2147483800" r:id="rId50"/>
    <p:sldLayoutId id="2147483801" r:id="rId51"/>
    <p:sldLayoutId id="2147483802" r:id="rId52"/>
    <p:sldLayoutId id="2147483803" r:id="rId53"/>
    <p:sldLayoutId id="2147483804" r:id="rId54"/>
    <p:sldLayoutId id="2147483805" r:id="rId55"/>
  </p:sldLayoutIdLst>
  <p:transition>
    <p:fade/>
  </p:transition>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457200" indent="-457200" algn="l" defTabSz="914400" rtl="0" eaLnBrk="1" latinLnBrk="0" hangingPunct="1">
        <a:lnSpc>
          <a:spcPct val="100000"/>
        </a:lnSpc>
        <a:spcBef>
          <a:spcPts val="1000"/>
        </a:spcBef>
        <a:buSzPct val="60000"/>
        <a:buFontTx/>
        <a:buBlip>
          <a:blip r:embed="rId57"/>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58"/>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9"/>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0"/>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8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48.jpe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0.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40.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40.xml"/><Relationship Id="rId6" Type="http://schemas.openxmlformats.org/officeDocument/2006/relationships/comments" Target="../comments/comment1.xml"/><Relationship Id="rId5" Type="http://schemas.openxmlformats.org/officeDocument/2006/relationships/image" Target="../media/image79.jp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84.xml"/><Relationship Id="rId6" Type="http://schemas.openxmlformats.org/officeDocument/2006/relationships/image" Target="../media/image80.jpe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84.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84.xml"/><Relationship Id="rId5" Type="http://schemas.openxmlformats.org/officeDocument/2006/relationships/comments" Target="../comments/commen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84.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3.xml"/><Relationship Id="rId1" Type="http://schemas.openxmlformats.org/officeDocument/2006/relationships/slideLayout" Target="../slideLayouts/slideLayout84.xml"/><Relationship Id="rId4" Type="http://schemas.openxmlformats.org/officeDocument/2006/relationships/image" Target="../media/image89.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8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 coins arrondis 4">
            <a:extLst>
              <a:ext uri="{FF2B5EF4-FFF2-40B4-BE49-F238E27FC236}">
                <a16:creationId xmlns:a16="http://schemas.microsoft.com/office/drawing/2014/main" id="{55EA0964-7D1B-408D-9104-EDA05C00457B}"/>
              </a:ext>
            </a:extLst>
          </p:cNvPr>
          <p:cNvSpPr/>
          <p:nvPr/>
        </p:nvSpPr>
        <p:spPr>
          <a:xfrm>
            <a:off x="2786146" y="2080985"/>
            <a:ext cx="6705600" cy="1292789"/>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rgbClr val="191919"/>
              </a:solidFill>
            </a:endParaRPr>
          </a:p>
        </p:txBody>
      </p:sp>
      <p:pic>
        <p:nvPicPr>
          <p:cNvPr id="9" name="Picture 2">
            <a:extLst>
              <a:ext uri="{FF2B5EF4-FFF2-40B4-BE49-F238E27FC236}">
                <a16:creationId xmlns:a16="http://schemas.microsoft.com/office/drawing/2014/main" id="{887C9E0E-EDEE-4577-BC54-0D64076E5A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8397" y="496113"/>
            <a:ext cx="2407749" cy="5879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9"/>
          <p:cNvSpPr txBox="1"/>
          <p:nvPr/>
        </p:nvSpPr>
        <p:spPr>
          <a:xfrm>
            <a:off x="8192743" y="4477353"/>
            <a:ext cx="2789954" cy="954107"/>
          </a:xfrm>
          <a:prstGeom prst="rect">
            <a:avLst/>
          </a:prstGeom>
          <a:noFill/>
        </p:spPr>
        <p:txBody>
          <a:bodyPr wrap="square" rtlCol="0">
            <a:spAutoFit/>
          </a:bodyPr>
          <a:lstStyle>
            <a:defPPr>
              <a:defRPr lang="fr-FR"/>
            </a:defPPr>
            <a:lvl1pPr defTabSz="914319">
              <a:defRPr sz="1400" b="1">
                <a:solidFill>
                  <a:prstClr val="black"/>
                </a:solidFill>
                <a:latin typeface="Century" panose="02040604050505020304" pitchFamily="18" charset="0"/>
              </a:defRPr>
            </a:lvl1pPr>
          </a:lstStyle>
          <a:p>
            <a:pPr>
              <a:lnSpc>
                <a:spcPct val="150000"/>
              </a:lnSpc>
            </a:pPr>
            <a:r>
              <a:rPr lang="fr-FR" dirty="0"/>
              <a:t>	Soutenu par:</a:t>
            </a:r>
          </a:p>
          <a:p>
            <a:pPr marL="285750" indent="-285750">
              <a:lnSpc>
                <a:spcPct val="150000"/>
              </a:lnSpc>
              <a:buClr>
                <a:srgbClr val="EF3611"/>
              </a:buClr>
              <a:buFont typeface="Wingdings" panose="05000000000000000000" pitchFamily="2" charset="2"/>
              <a:buChar char="§"/>
            </a:pPr>
            <a:r>
              <a:rPr lang="fr-FR" b="0" dirty="0">
                <a:solidFill>
                  <a:schemeClr val="bg1"/>
                </a:solidFill>
              </a:rPr>
              <a:t>Mahmoudi Mohammed</a:t>
            </a:r>
          </a:p>
          <a:p>
            <a:endParaRPr lang="fr-FR" b="0" dirty="0"/>
          </a:p>
        </p:txBody>
      </p:sp>
      <p:sp>
        <p:nvSpPr>
          <p:cNvPr id="14" name="TextBox 60"/>
          <p:cNvSpPr txBox="1"/>
          <p:nvPr/>
        </p:nvSpPr>
        <p:spPr>
          <a:xfrm>
            <a:off x="4181008" y="6249074"/>
            <a:ext cx="3915875" cy="369332"/>
          </a:xfrm>
          <a:prstGeom prst="rect">
            <a:avLst/>
          </a:prstGeom>
          <a:noFill/>
        </p:spPr>
        <p:txBody>
          <a:bodyPr wrap="square" rtlCol="0">
            <a:spAutoFit/>
          </a:bodyPr>
          <a:lstStyle/>
          <a:p>
            <a:pPr defTabSz="914319"/>
            <a:r>
              <a:rPr lang="fr-FR" dirty="0">
                <a:solidFill>
                  <a:srgbClr val="D48B6E"/>
                </a:solidFill>
                <a:latin typeface="Calibri (En-têtes)"/>
              </a:rPr>
              <a:t>Année universitaire 2019-2020</a:t>
            </a:r>
          </a:p>
        </p:txBody>
      </p:sp>
      <p:sp>
        <p:nvSpPr>
          <p:cNvPr id="17" name="Titre 1">
            <a:extLst>
              <a:ext uri="{FF2B5EF4-FFF2-40B4-BE49-F238E27FC236}">
                <a16:creationId xmlns:a16="http://schemas.microsoft.com/office/drawing/2014/main" id="{92E174AB-885F-4C08-BDED-313AC872493D}"/>
              </a:ext>
            </a:extLst>
          </p:cNvPr>
          <p:cNvSpPr txBox="1">
            <a:spLocks/>
          </p:cNvSpPr>
          <p:nvPr/>
        </p:nvSpPr>
        <p:spPr>
          <a:xfrm>
            <a:off x="2882120" y="2174528"/>
            <a:ext cx="6705600" cy="70840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fr-FR" sz="2400" b="1" dirty="0">
              <a:solidFill>
                <a:srgbClr val="FF0000"/>
              </a:solidFill>
            </a:endParaRPr>
          </a:p>
          <a:p>
            <a:pPr algn="ctr"/>
            <a:r>
              <a:rPr lang="fr-FR" sz="2000" b="1" dirty="0">
                <a:solidFill>
                  <a:srgbClr val="FF0000"/>
                </a:solidFill>
              </a:rPr>
              <a:t>Mise en place d'une solution de vérification et d'anonymisation des données sensibles dans la plateforme STO2</a:t>
            </a:r>
            <a:endParaRPr lang="fr-FR" sz="2000" dirty="0">
              <a:solidFill>
                <a:srgbClr val="FF0000"/>
              </a:solidFill>
            </a:endParaRPr>
          </a:p>
        </p:txBody>
      </p:sp>
      <p:sp>
        <p:nvSpPr>
          <p:cNvPr id="20" name="ZoneTexte 19"/>
          <p:cNvSpPr txBox="1"/>
          <p:nvPr/>
        </p:nvSpPr>
        <p:spPr>
          <a:xfrm>
            <a:off x="4870670" y="3528987"/>
            <a:ext cx="4193788" cy="307777"/>
          </a:xfrm>
          <a:prstGeom prst="rect">
            <a:avLst/>
          </a:prstGeom>
          <a:noFill/>
        </p:spPr>
        <p:txBody>
          <a:bodyPr wrap="square" rtlCol="0">
            <a:spAutoFit/>
          </a:bodyPr>
          <a:lstStyle/>
          <a:p>
            <a:r>
              <a:rPr lang="fr-FR" sz="1400" dirty="0">
                <a:solidFill>
                  <a:schemeClr val="bg1">
                    <a:lumMod val="90000"/>
                    <a:lumOff val="10000"/>
                  </a:schemeClr>
                </a:solidFill>
                <a:latin typeface="Century" panose="02040604050505020304" pitchFamily="18" charset="0"/>
              </a:rPr>
              <a:t>Soutenu le  15/09/2020</a:t>
            </a:r>
          </a:p>
        </p:txBody>
      </p:sp>
      <p:sp>
        <p:nvSpPr>
          <p:cNvPr id="11" name="ZoneTexte 10"/>
          <p:cNvSpPr txBox="1"/>
          <p:nvPr/>
        </p:nvSpPr>
        <p:spPr>
          <a:xfrm>
            <a:off x="2636646" y="374946"/>
            <a:ext cx="6597255" cy="1015663"/>
          </a:xfrm>
          <a:prstGeom prst="rect">
            <a:avLst/>
          </a:prstGeom>
          <a:noFill/>
        </p:spPr>
        <p:txBody>
          <a:bodyPr wrap="square" rtlCol="0">
            <a:spAutoFit/>
          </a:bodyPr>
          <a:lstStyle/>
          <a:p>
            <a:pPr algn="ctr" defTabSz="914319">
              <a:defRPr/>
            </a:pPr>
            <a:r>
              <a:rPr lang="fr-FR" sz="2000" kern="0" dirty="0">
                <a:solidFill>
                  <a:prstClr val="black">
                    <a:lumMod val="65000"/>
                    <a:lumOff val="35000"/>
                  </a:prstClr>
                </a:solidFill>
                <a:latin typeface="Calibri" panose="020F0502020204030204"/>
              </a:rPr>
              <a:t>Ecole Marocaine des Sciences de l’Ingénieur</a:t>
            </a:r>
          </a:p>
          <a:p>
            <a:pPr algn="ctr" defTabSz="914319">
              <a:defRPr/>
            </a:pPr>
            <a:r>
              <a:rPr lang="fr-FR" sz="2000" kern="0" dirty="0">
                <a:solidFill>
                  <a:prstClr val="black">
                    <a:lumMod val="65000"/>
                    <a:lumOff val="35000"/>
                  </a:prstClr>
                </a:solidFill>
                <a:latin typeface="Calibri" panose="020F0502020204030204"/>
              </a:rPr>
              <a:t>Ingénierie Informatique et Réseaux</a:t>
            </a:r>
          </a:p>
          <a:p>
            <a:pPr algn="ctr" defTabSz="914319">
              <a:defRPr/>
            </a:pPr>
            <a:endParaRPr lang="fr-FR" sz="2000" kern="0" dirty="0">
              <a:solidFill>
                <a:prstClr val="black">
                  <a:lumMod val="65000"/>
                  <a:lumOff val="35000"/>
                </a:prstClr>
              </a:solidFill>
              <a:latin typeface="Calibri" panose="020F0502020204030204"/>
            </a:endParaRPr>
          </a:p>
        </p:txBody>
      </p:sp>
      <p:sp>
        <p:nvSpPr>
          <p:cNvPr id="16" name="TextBox 12"/>
          <p:cNvSpPr txBox="1"/>
          <p:nvPr/>
        </p:nvSpPr>
        <p:spPr>
          <a:xfrm>
            <a:off x="5379803" y="4426308"/>
            <a:ext cx="5019962" cy="723275"/>
          </a:xfrm>
          <a:prstGeom prst="rect">
            <a:avLst/>
          </a:prstGeom>
          <a:noFill/>
        </p:spPr>
        <p:txBody>
          <a:bodyPr wrap="square" rtlCol="0">
            <a:spAutoFit/>
          </a:bodyPr>
          <a:lstStyle/>
          <a:p>
            <a:pPr marL="0" marR="0" lvl="0" indent="0" defTabSz="914319" eaLnBrk="1" fontAlgn="auto" latinLnBrk="0" hangingPunct="1">
              <a:lnSpc>
                <a:spcPct val="150000"/>
              </a:lnSpc>
              <a:spcBef>
                <a:spcPts val="0"/>
              </a:spcBef>
              <a:spcAft>
                <a:spcPts val="0"/>
              </a:spcAft>
              <a:buClrTx/>
              <a:buSzTx/>
              <a:buFontTx/>
              <a:buNone/>
              <a:tabLst/>
              <a:defRPr/>
            </a:pPr>
            <a:r>
              <a:rPr lang="fr-FR" sz="1400" b="1" dirty="0">
                <a:solidFill>
                  <a:prstClr val="black"/>
                </a:solidFill>
                <a:latin typeface="Century" panose="02040604050505020304" pitchFamily="18" charset="0"/>
              </a:rPr>
              <a:t>Membres de jury:</a:t>
            </a:r>
          </a:p>
          <a:p>
            <a:pPr lvl="0" defTabSz="914319"/>
            <a:endParaRPr kumimoji="0" lang="fr-FR" sz="2000" b="0" i="0" u="none" strike="noStrike" kern="0" cap="none" spc="0" normalizeH="0" baseline="0" noProof="0" dirty="0">
              <a:ln>
                <a:noFill/>
              </a:ln>
              <a:solidFill>
                <a:prstClr val="black">
                  <a:lumMod val="65000"/>
                  <a:lumOff val="35000"/>
                </a:prstClr>
              </a:solidFill>
              <a:effectLst/>
              <a:uLnTx/>
              <a:uFillTx/>
            </a:endParaRPr>
          </a:p>
        </p:txBody>
      </p:sp>
      <p:sp>
        <p:nvSpPr>
          <p:cNvPr id="19" name="TextBox 12"/>
          <p:cNvSpPr txBox="1"/>
          <p:nvPr/>
        </p:nvSpPr>
        <p:spPr>
          <a:xfrm>
            <a:off x="276165" y="4477353"/>
            <a:ext cx="5019962" cy="1692771"/>
          </a:xfrm>
          <a:prstGeom prst="rect">
            <a:avLst/>
          </a:prstGeom>
          <a:noFill/>
        </p:spPr>
        <p:txBody>
          <a:bodyPr wrap="square" rtlCol="0">
            <a:spAutoFit/>
          </a:bodyPr>
          <a:lstStyle/>
          <a:p>
            <a:pPr marL="0" marR="0" lvl="0" indent="0" defTabSz="914319" eaLnBrk="1" fontAlgn="auto" latinLnBrk="0" hangingPunct="1">
              <a:lnSpc>
                <a:spcPct val="150000"/>
              </a:lnSpc>
              <a:spcBef>
                <a:spcPts val="0"/>
              </a:spcBef>
              <a:spcAft>
                <a:spcPts val="0"/>
              </a:spcAft>
              <a:buClrTx/>
              <a:buSzTx/>
              <a:buFontTx/>
              <a:buNone/>
              <a:tabLst/>
              <a:defRPr/>
            </a:pPr>
            <a:r>
              <a:rPr lang="fr-FR" sz="1400" b="1" dirty="0">
                <a:solidFill>
                  <a:prstClr val="black"/>
                </a:solidFill>
                <a:latin typeface="Century" panose="02040604050505020304" pitchFamily="18" charset="0"/>
              </a:rPr>
              <a:t>Encadré par:</a:t>
            </a:r>
          </a:p>
          <a:p>
            <a:pPr marL="285750" indent="-285750" defTabSz="914319">
              <a:lnSpc>
                <a:spcPct val="150000"/>
              </a:lnSpc>
              <a:buClr>
                <a:srgbClr val="EF3611"/>
              </a:buClr>
              <a:buFont typeface="Wingdings" panose="05000000000000000000" pitchFamily="2" charset="2"/>
              <a:buChar char="§"/>
            </a:pPr>
            <a:r>
              <a:rPr lang="fr-FR" sz="1400" dirty="0">
                <a:solidFill>
                  <a:schemeClr val="bg1"/>
                </a:solidFill>
                <a:latin typeface="Century" panose="02040604050505020304" pitchFamily="18" charset="0"/>
              </a:rPr>
              <a:t>Mr. </a:t>
            </a:r>
            <a:r>
              <a:rPr lang="fr-FR" sz="1400" dirty="0" err="1">
                <a:solidFill>
                  <a:schemeClr val="bg1"/>
                </a:solidFill>
                <a:latin typeface="Century" panose="02040604050505020304" pitchFamily="18" charset="0"/>
              </a:rPr>
              <a:t>Bousmah</a:t>
            </a:r>
            <a:r>
              <a:rPr lang="fr-FR" sz="1400" dirty="0">
                <a:solidFill>
                  <a:schemeClr val="bg1"/>
                </a:solidFill>
                <a:latin typeface="Century" panose="02040604050505020304" pitchFamily="18" charset="0"/>
              </a:rPr>
              <a:t>(EMSI) (Encadrant académique)</a:t>
            </a:r>
          </a:p>
          <a:p>
            <a:pPr marL="285750" indent="-285750" defTabSz="914319">
              <a:lnSpc>
                <a:spcPct val="150000"/>
              </a:lnSpc>
              <a:buClr>
                <a:srgbClr val="EF3611"/>
              </a:buClr>
              <a:buFont typeface="Wingdings" panose="05000000000000000000" pitchFamily="2" charset="2"/>
              <a:buChar char="§"/>
            </a:pPr>
            <a:r>
              <a:rPr lang="fr-FR" sz="1400" dirty="0">
                <a:solidFill>
                  <a:schemeClr val="bg1"/>
                </a:solidFill>
                <a:latin typeface="Century" panose="02040604050505020304" pitchFamily="18" charset="0"/>
              </a:rPr>
              <a:t>Mr. </a:t>
            </a:r>
            <a:r>
              <a:rPr lang="fr-FR" sz="1400" dirty="0" err="1">
                <a:solidFill>
                  <a:schemeClr val="bg1"/>
                </a:solidFill>
                <a:latin typeface="Century" panose="02040604050505020304" pitchFamily="18" charset="0"/>
              </a:rPr>
              <a:t>Echchiakhi</a:t>
            </a:r>
            <a:r>
              <a:rPr lang="fr-FR" sz="1400" dirty="0">
                <a:solidFill>
                  <a:schemeClr val="bg1"/>
                </a:solidFill>
                <a:latin typeface="Century" panose="02040604050505020304" pitchFamily="18" charset="0"/>
              </a:rPr>
              <a:t>(Encadrant de stage) </a:t>
            </a:r>
          </a:p>
          <a:p>
            <a:pPr marL="285750" lvl="0" indent="-285750" defTabSz="914319">
              <a:lnSpc>
                <a:spcPct val="150000"/>
              </a:lnSpc>
              <a:buClr>
                <a:srgbClr val="EF3611"/>
              </a:buClr>
              <a:buFont typeface="Wingdings" panose="05000000000000000000" pitchFamily="2" charset="2"/>
              <a:buChar char="§"/>
            </a:pPr>
            <a:endParaRPr lang="fr-FR" sz="1400" dirty="0">
              <a:solidFill>
                <a:schemeClr val="bg1"/>
              </a:solidFill>
              <a:latin typeface="Century" panose="02040604050505020304" pitchFamily="18" charset="0"/>
            </a:endParaRPr>
          </a:p>
          <a:p>
            <a:pPr lvl="0" defTabSz="914319"/>
            <a:endParaRPr kumimoji="0" lang="fr-FR" sz="2000" b="0" i="0" u="none" strike="noStrike" kern="0" cap="none" spc="0" normalizeH="0" baseline="0" noProof="0" dirty="0">
              <a:ln>
                <a:noFill/>
              </a:ln>
              <a:solidFill>
                <a:prstClr val="black">
                  <a:lumMod val="65000"/>
                  <a:lumOff val="35000"/>
                </a:prstClr>
              </a:solidFill>
              <a:effectLst/>
              <a:uLnTx/>
              <a:uFillTx/>
            </a:endParaRPr>
          </a:p>
        </p:txBody>
      </p:sp>
      <p:sp>
        <p:nvSpPr>
          <p:cNvPr id="13" name="TextBox 12"/>
          <p:cNvSpPr txBox="1"/>
          <p:nvPr/>
        </p:nvSpPr>
        <p:spPr>
          <a:xfrm>
            <a:off x="5296127" y="4766822"/>
            <a:ext cx="2812940" cy="698333"/>
          </a:xfrm>
          <a:prstGeom prst="rect">
            <a:avLst/>
          </a:prstGeom>
          <a:noFill/>
        </p:spPr>
        <p:txBody>
          <a:bodyPr wrap="square" rtlCol="0">
            <a:spAutoFit/>
          </a:bodyPr>
          <a:lstStyle/>
          <a:p>
            <a:pPr marL="285750" lvl="0" indent="-285750" defTabSz="914319">
              <a:lnSpc>
                <a:spcPct val="150000"/>
              </a:lnSpc>
              <a:buClr>
                <a:srgbClr val="EF3611"/>
              </a:buClr>
              <a:buFont typeface="Wingdings" panose="05000000000000000000" pitchFamily="2" charset="2"/>
              <a:buChar char="§"/>
            </a:pPr>
            <a:r>
              <a:rPr lang="fr-FR" sz="1400" dirty="0">
                <a:solidFill>
                  <a:schemeClr val="bg1"/>
                </a:solidFill>
                <a:latin typeface="Century" panose="02040604050505020304" pitchFamily="18" charset="0"/>
              </a:rPr>
              <a:t>Mr.</a:t>
            </a:r>
          </a:p>
          <a:p>
            <a:pPr marL="285750" indent="-285750" defTabSz="914319">
              <a:lnSpc>
                <a:spcPct val="150000"/>
              </a:lnSpc>
              <a:buClr>
                <a:srgbClr val="EF3611"/>
              </a:buClr>
              <a:buFont typeface="Wingdings" panose="05000000000000000000" pitchFamily="2" charset="2"/>
              <a:buChar char="§"/>
            </a:pPr>
            <a:r>
              <a:rPr lang="fr-FR" sz="1400" dirty="0">
                <a:solidFill>
                  <a:schemeClr val="bg1"/>
                </a:solidFill>
                <a:latin typeface="Century" panose="02040604050505020304" pitchFamily="18" charset="0"/>
              </a:rPr>
              <a:t>Mme. </a:t>
            </a:r>
            <a:endParaRPr kumimoji="0" lang="fr-FR" sz="2000" b="0" i="0" u="none" strike="noStrike" kern="0" cap="none" spc="0" normalizeH="0" baseline="0" noProof="0" dirty="0">
              <a:ln>
                <a:noFill/>
              </a:ln>
              <a:solidFill>
                <a:prstClr val="black">
                  <a:lumMod val="65000"/>
                  <a:lumOff val="35000"/>
                </a:prstClr>
              </a:solidFill>
              <a:effectLst/>
              <a:uLnTx/>
              <a:uFillTx/>
            </a:endParaRPr>
          </a:p>
        </p:txBody>
      </p:sp>
    </p:spTree>
    <p:extLst>
      <p:ext uri="{BB962C8B-B14F-4D97-AF65-F5344CB8AC3E}">
        <p14:creationId xmlns:p14="http://schemas.microsoft.com/office/powerpoint/2010/main" val="3321140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4" grpId="0"/>
      <p:bldP spid="17" grpId="0"/>
      <p:bldP spid="20" grpId="0"/>
      <p:bldP spid="11" grpId="0"/>
      <p:bldP spid="16" grpId="0"/>
      <p:bldP spid="1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10</a:t>
            </a:fld>
            <a:endParaRPr lang="fr-FR" dirty="0">
              <a:solidFill>
                <a:srgbClr val="FFFFFF"/>
              </a:solidFill>
            </a:endParaRPr>
          </a:p>
        </p:txBody>
      </p:sp>
      <p:sp>
        <p:nvSpPr>
          <p:cNvPr id="9" name="Rectangle 8"/>
          <p:cNvSpPr/>
          <p:nvPr/>
        </p:nvSpPr>
        <p:spPr>
          <a:xfrm>
            <a:off x="5141379" y="249986"/>
            <a:ext cx="45719" cy="726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0" name="Rectangle 9"/>
          <p:cNvSpPr/>
          <p:nvPr/>
        </p:nvSpPr>
        <p:spPr>
          <a:xfrm>
            <a:off x="7425184" y="22712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1" name="Rectangle 10"/>
          <p:cNvSpPr/>
          <p:nvPr/>
        </p:nvSpPr>
        <p:spPr>
          <a:xfrm>
            <a:off x="9585162" y="231015"/>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2" name="Rectangle 11"/>
          <p:cNvSpPr/>
          <p:nvPr/>
        </p:nvSpPr>
        <p:spPr>
          <a:xfrm>
            <a:off x="2716273"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t="-2007" r="77606" b="-2"/>
          <a:stretch/>
        </p:blipFill>
        <p:spPr>
          <a:xfrm>
            <a:off x="-14048" y="227129"/>
            <a:ext cx="2730321" cy="588398"/>
          </a:xfrm>
          <a:prstGeom prst="rect">
            <a:avLst/>
          </a:prstGeom>
        </p:spPr>
      </p:pic>
      <p:pic>
        <p:nvPicPr>
          <p:cNvPr id="14" name="Image 13"/>
          <p:cNvPicPr>
            <a:picLocks noChangeAspect="1"/>
          </p:cNvPicPr>
          <p:nvPr/>
        </p:nvPicPr>
        <p:blipFill rotWithShape="1">
          <a:blip r:embed="rId3">
            <a:extLst>
              <a:ext uri="{28A0092B-C50C-407E-A947-70E740481C1C}">
                <a14:useLocalDpi xmlns:a14="http://schemas.microsoft.com/office/drawing/2010/main" val="0"/>
              </a:ext>
            </a:extLst>
          </a:blip>
          <a:srcRect l="42533" t="-742" r="39309" b="2454"/>
          <a:stretch/>
        </p:blipFill>
        <p:spPr>
          <a:xfrm>
            <a:off x="5207317" y="243524"/>
            <a:ext cx="2188120" cy="591829"/>
          </a:xfrm>
          <a:prstGeom prst="rect">
            <a:avLst/>
          </a:prstGeom>
        </p:spPr>
      </p:pic>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79046" r="-64"/>
          <a:stretch/>
        </p:blipFill>
        <p:spPr>
          <a:xfrm>
            <a:off x="9639614" y="249990"/>
            <a:ext cx="2553992" cy="591829"/>
          </a:xfrm>
          <a:prstGeom prst="rect">
            <a:avLst/>
          </a:prstGeom>
        </p:spPr>
      </p:pic>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61382" r="21349"/>
          <a:stretch/>
        </p:blipFill>
        <p:spPr>
          <a:xfrm>
            <a:off x="7470903" y="237958"/>
            <a:ext cx="2105526" cy="614708"/>
          </a:xfrm>
          <a:prstGeom prst="rect">
            <a:avLst/>
          </a:prstGeom>
        </p:spPr>
      </p:pic>
      <p:pic>
        <p:nvPicPr>
          <p:cNvPr id="21" name="Image 20"/>
          <p:cNvPicPr>
            <a:picLocks noChangeAspect="1"/>
          </p:cNvPicPr>
          <p:nvPr/>
        </p:nvPicPr>
        <p:blipFill rotWithShape="1">
          <a:blip r:embed="rId3">
            <a:extLst>
              <a:ext uri="{28A0092B-C50C-407E-A947-70E740481C1C}">
                <a14:useLocalDpi xmlns:a14="http://schemas.microsoft.com/office/drawing/2010/main" val="0"/>
              </a:ext>
            </a:extLst>
          </a:blip>
          <a:srcRect l="22796" r="57763"/>
          <a:stretch/>
        </p:blipFill>
        <p:spPr>
          <a:xfrm>
            <a:off x="2761048" y="762509"/>
            <a:ext cx="2370222" cy="45719"/>
          </a:xfrm>
          <a:prstGeom prst="rect">
            <a:avLst/>
          </a:prstGeom>
        </p:spPr>
      </p:pic>
      <p:sp>
        <p:nvSpPr>
          <p:cNvPr id="22" name="Shape 40"/>
          <p:cNvSpPr/>
          <p:nvPr/>
        </p:nvSpPr>
        <p:spPr>
          <a:xfrm flipV="1">
            <a:off x="-13064" y="224657"/>
            <a:ext cx="12205064" cy="60986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3" name="Titre 1"/>
          <p:cNvSpPr txBox="1">
            <a:spLocks/>
          </p:cNvSpPr>
          <p:nvPr/>
        </p:nvSpPr>
        <p:spPr>
          <a:xfrm>
            <a:off x="-37180" y="21696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4" name="Titre 1"/>
          <p:cNvSpPr txBox="1">
            <a:spLocks/>
          </p:cNvSpPr>
          <p:nvPr/>
        </p:nvSpPr>
        <p:spPr>
          <a:xfrm>
            <a:off x="4073885" y="249989"/>
            <a:ext cx="1984378" cy="59183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26" name="Rectangle 25"/>
          <p:cNvSpPr/>
          <p:nvPr/>
        </p:nvSpPr>
        <p:spPr>
          <a:xfrm>
            <a:off x="7965822" y="221390"/>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Rectangle 26"/>
          <p:cNvSpPr/>
          <p:nvPr/>
        </p:nvSpPr>
        <p:spPr>
          <a:xfrm>
            <a:off x="5982952"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8" name="Rectangle 27"/>
          <p:cNvSpPr/>
          <p:nvPr/>
        </p:nvSpPr>
        <p:spPr>
          <a:xfrm>
            <a:off x="9994413" y="23101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Titre 1"/>
          <p:cNvSpPr txBox="1">
            <a:spLocks/>
          </p:cNvSpPr>
          <p:nvPr/>
        </p:nvSpPr>
        <p:spPr>
          <a:xfrm>
            <a:off x="10106082" y="194592"/>
            <a:ext cx="2041761"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0" name="Rectangle 29"/>
          <p:cNvSpPr/>
          <p:nvPr/>
        </p:nvSpPr>
        <p:spPr>
          <a:xfrm>
            <a:off x="2119075" y="221391"/>
            <a:ext cx="1917823" cy="6204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Shape 40"/>
          <p:cNvSpPr/>
          <p:nvPr/>
        </p:nvSpPr>
        <p:spPr>
          <a:xfrm>
            <a:off x="2151831" y="780499"/>
            <a:ext cx="194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2" name="Rectangle 31"/>
          <p:cNvSpPr/>
          <p:nvPr/>
        </p:nvSpPr>
        <p:spPr>
          <a:xfrm>
            <a:off x="2119075"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4019450" y="221390"/>
            <a:ext cx="77296" cy="755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Titre 1"/>
          <p:cNvSpPr txBox="1">
            <a:spLocks/>
          </p:cNvSpPr>
          <p:nvPr/>
        </p:nvSpPr>
        <p:spPr>
          <a:xfrm>
            <a:off x="2192856" y="338417"/>
            <a:ext cx="1848918" cy="29412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Groupe ALLIANZ</a:t>
            </a:r>
          </a:p>
        </p:txBody>
      </p:sp>
      <p:sp>
        <p:nvSpPr>
          <p:cNvPr id="35" name="Titre 1"/>
          <p:cNvSpPr txBox="1">
            <a:spLocks/>
          </p:cNvSpPr>
          <p:nvPr/>
        </p:nvSpPr>
        <p:spPr>
          <a:xfrm>
            <a:off x="6050192" y="17966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p:txBody>
      </p:sp>
      <p:sp>
        <p:nvSpPr>
          <p:cNvPr id="61"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Produit Allianz</a:t>
            </a:r>
          </a:p>
        </p:txBody>
      </p:sp>
      <p:sp>
        <p:nvSpPr>
          <p:cNvPr id="36"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7" name="ZoneTexte 6">
            <a:extLst>
              <a:ext uri="{FF2B5EF4-FFF2-40B4-BE49-F238E27FC236}">
                <a16:creationId xmlns:a16="http://schemas.microsoft.com/office/drawing/2014/main" id="{085266D2-26EB-4ECF-B521-F8158FFD3E53}"/>
              </a:ext>
            </a:extLst>
          </p:cNvPr>
          <p:cNvSpPr txBox="1"/>
          <p:nvPr/>
        </p:nvSpPr>
        <p:spPr>
          <a:xfrm>
            <a:off x="511161" y="2129299"/>
            <a:ext cx="3714610" cy="2668679"/>
          </a:xfrm>
          <a:prstGeom prst="rect">
            <a:avLst/>
          </a:prstGeom>
          <a:noFill/>
        </p:spPr>
        <p:txBody>
          <a:bodyPr wrap="square">
            <a:spAutoFit/>
          </a:bodyPr>
          <a:lstStyle/>
          <a:p>
            <a:pPr marL="63500" marR="861695" indent="222885" algn="just">
              <a:lnSpc>
                <a:spcPct val="93000"/>
              </a:lnSpc>
              <a:spcBef>
                <a:spcPts val="685"/>
              </a:spcBef>
              <a:spcAft>
                <a:spcPts val="0"/>
              </a:spcAft>
            </a:pPr>
            <a:r>
              <a:rPr lang="fr-FR" sz="1800" dirty="0">
                <a:effectLst/>
                <a:latin typeface="LM Roman 12"/>
                <a:ea typeface="LM Roman 12"/>
                <a:cs typeface="LM Roman 12"/>
              </a:rPr>
              <a:t>ALLIANZ apporte</a:t>
            </a:r>
            <a:r>
              <a:rPr lang="fr-FR" sz="1800" spc="-70" dirty="0">
                <a:effectLst/>
                <a:latin typeface="LM Roman 12"/>
                <a:ea typeface="LM Roman 12"/>
                <a:cs typeface="LM Roman 12"/>
              </a:rPr>
              <a:t> </a:t>
            </a:r>
            <a:r>
              <a:rPr lang="fr-FR" sz="1800" dirty="0">
                <a:effectLst/>
                <a:latin typeface="LM Roman 12"/>
                <a:ea typeface="LM Roman 12"/>
                <a:cs typeface="LM Roman 12"/>
              </a:rPr>
              <a:t>le</a:t>
            </a:r>
            <a:r>
              <a:rPr lang="fr-FR" sz="1800" spc="-75" dirty="0">
                <a:effectLst/>
                <a:latin typeface="LM Roman 12"/>
                <a:ea typeface="LM Roman 12"/>
                <a:cs typeface="LM Roman 12"/>
              </a:rPr>
              <a:t> </a:t>
            </a:r>
            <a:r>
              <a:rPr lang="fr-FR" sz="1800" dirty="0">
                <a:effectLst/>
                <a:latin typeface="LM Roman 12"/>
                <a:ea typeface="LM Roman 12"/>
                <a:cs typeface="LM Roman 12"/>
              </a:rPr>
              <a:t>meilleur</a:t>
            </a:r>
            <a:r>
              <a:rPr lang="fr-FR" sz="1800" spc="-75" dirty="0">
                <a:effectLst/>
                <a:latin typeface="LM Roman 12"/>
                <a:ea typeface="LM Roman 12"/>
                <a:cs typeface="LM Roman 12"/>
              </a:rPr>
              <a:t> </a:t>
            </a:r>
            <a:r>
              <a:rPr lang="fr-FR" sz="1800" dirty="0">
                <a:effectLst/>
                <a:latin typeface="LM Roman 12"/>
                <a:ea typeface="LM Roman 12"/>
                <a:cs typeface="LM Roman 12"/>
              </a:rPr>
              <a:t>de</a:t>
            </a:r>
            <a:r>
              <a:rPr lang="fr-FR" sz="1800" spc="-75" dirty="0">
                <a:effectLst/>
                <a:latin typeface="LM Roman 12"/>
                <a:ea typeface="LM Roman 12"/>
                <a:cs typeface="LM Roman 12"/>
              </a:rPr>
              <a:t> </a:t>
            </a:r>
            <a:r>
              <a:rPr lang="fr-FR" sz="1800" dirty="0">
                <a:effectLst/>
                <a:latin typeface="LM Roman 12"/>
                <a:ea typeface="LM Roman 12"/>
                <a:cs typeface="LM Roman 12"/>
              </a:rPr>
              <a:t>l’assurance</a:t>
            </a:r>
            <a:r>
              <a:rPr lang="fr-FR" sz="1800" spc="-75" dirty="0">
                <a:effectLst/>
                <a:latin typeface="LM Roman 12"/>
                <a:ea typeface="LM Roman 12"/>
                <a:cs typeface="LM Roman 12"/>
              </a:rPr>
              <a:t> </a:t>
            </a:r>
            <a:r>
              <a:rPr lang="fr-FR" sz="1800" dirty="0">
                <a:effectLst/>
                <a:latin typeface="LM Roman 12"/>
                <a:ea typeface="LM Roman 12"/>
                <a:cs typeface="LM Roman 12"/>
              </a:rPr>
              <a:t>à</a:t>
            </a:r>
            <a:r>
              <a:rPr lang="fr-FR" sz="1800" spc="-75" dirty="0">
                <a:effectLst/>
                <a:latin typeface="LM Roman 12"/>
                <a:ea typeface="LM Roman 12"/>
                <a:cs typeface="LM Roman 12"/>
              </a:rPr>
              <a:t> </a:t>
            </a:r>
            <a:r>
              <a:rPr lang="fr-FR" sz="1800" dirty="0">
                <a:effectLst/>
                <a:latin typeface="LM Roman 12"/>
                <a:ea typeface="LM Roman 12"/>
                <a:cs typeface="LM Roman 12"/>
              </a:rPr>
              <a:t>ses</a:t>
            </a:r>
            <a:r>
              <a:rPr lang="fr-FR" sz="1800" spc="-75" dirty="0">
                <a:effectLst/>
                <a:latin typeface="LM Roman 12"/>
                <a:ea typeface="LM Roman 12"/>
                <a:cs typeface="LM Roman 12"/>
              </a:rPr>
              <a:t> </a:t>
            </a:r>
            <a:r>
              <a:rPr lang="fr-FR" sz="1800" dirty="0">
                <a:effectLst/>
                <a:latin typeface="LM Roman 12"/>
                <a:ea typeface="LM Roman 12"/>
                <a:cs typeface="LM Roman 12"/>
              </a:rPr>
              <a:t>clients</a:t>
            </a:r>
            <a:r>
              <a:rPr lang="fr-FR" sz="1800" spc="-80" dirty="0">
                <a:effectLst/>
                <a:latin typeface="LM Roman 12"/>
                <a:ea typeface="LM Roman 12"/>
                <a:cs typeface="LM Roman 12"/>
              </a:rPr>
              <a:t> </a:t>
            </a:r>
            <a:r>
              <a:rPr lang="fr-FR" sz="1800" dirty="0">
                <a:effectLst/>
                <a:latin typeface="LM Roman 12"/>
                <a:ea typeface="LM Roman 12"/>
                <a:cs typeface="LM Roman 12"/>
              </a:rPr>
              <a:t>et</a:t>
            </a:r>
            <a:r>
              <a:rPr lang="fr-FR" sz="1800" spc="-70" dirty="0">
                <a:effectLst/>
                <a:latin typeface="LM Roman 12"/>
                <a:ea typeface="LM Roman 12"/>
                <a:cs typeface="LM Roman 12"/>
              </a:rPr>
              <a:t> </a:t>
            </a:r>
            <a:r>
              <a:rPr lang="fr-FR" sz="1800" dirty="0">
                <a:effectLst/>
                <a:latin typeface="LM Roman 12"/>
                <a:ea typeface="LM Roman 12"/>
                <a:cs typeface="LM Roman 12"/>
              </a:rPr>
              <a:t>leur</a:t>
            </a:r>
            <a:r>
              <a:rPr lang="fr-FR" sz="1800" spc="-75" dirty="0">
                <a:effectLst/>
                <a:latin typeface="LM Roman 12"/>
                <a:ea typeface="LM Roman 12"/>
                <a:cs typeface="LM Roman 12"/>
              </a:rPr>
              <a:t> </a:t>
            </a:r>
            <a:r>
              <a:rPr lang="fr-FR" sz="1800" dirty="0">
                <a:effectLst/>
                <a:latin typeface="LM Roman 12"/>
                <a:ea typeface="LM Roman 12"/>
                <a:cs typeface="LM Roman 12"/>
              </a:rPr>
              <a:t>offre</a:t>
            </a:r>
            <a:r>
              <a:rPr lang="fr-FR" sz="1800" spc="-75" dirty="0">
                <a:effectLst/>
                <a:latin typeface="LM Roman 12"/>
                <a:ea typeface="LM Roman 12"/>
                <a:cs typeface="LM Roman 12"/>
              </a:rPr>
              <a:t> </a:t>
            </a:r>
            <a:r>
              <a:rPr lang="fr-FR" sz="1800" dirty="0">
                <a:effectLst/>
                <a:latin typeface="LM Roman 12"/>
                <a:ea typeface="LM Roman 12"/>
                <a:cs typeface="LM Roman 12"/>
              </a:rPr>
              <a:t>des</a:t>
            </a:r>
            <a:r>
              <a:rPr lang="fr-FR" sz="1800" spc="-75" dirty="0">
                <a:effectLst/>
                <a:latin typeface="LM Roman 12"/>
                <a:ea typeface="LM Roman 12"/>
                <a:cs typeface="LM Roman 12"/>
              </a:rPr>
              <a:t> </a:t>
            </a:r>
            <a:r>
              <a:rPr lang="fr-FR" sz="1800" dirty="0">
                <a:effectLst/>
                <a:latin typeface="LM Roman 12"/>
                <a:ea typeface="LM Roman 12"/>
                <a:cs typeface="LM Roman 12"/>
              </a:rPr>
              <a:t>produits</a:t>
            </a:r>
            <a:r>
              <a:rPr lang="fr-FR" sz="1800" spc="-75" dirty="0">
                <a:effectLst/>
                <a:latin typeface="LM Roman 12"/>
                <a:ea typeface="LM Roman 12"/>
                <a:cs typeface="LM Roman 12"/>
              </a:rPr>
              <a:t> </a:t>
            </a:r>
            <a:r>
              <a:rPr lang="fr-FR" sz="1800" dirty="0">
                <a:effectLst/>
                <a:latin typeface="LM Roman 12"/>
                <a:ea typeface="LM Roman 12"/>
                <a:cs typeface="LM Roman 12"/>
              </a:rPr>
              <a:t>adaptés aux besoins de chacun, </a:t>
            </a:r>
            <a:r>
              <a:rPr lang="fr-FR" sz="1800" spc="-20" dirty="0">
                <a:effectLst/>
                <a:latin typeface="LM Roman 12"/>
                <a:ea typeface="LM Roman 12"/>
                <a:cs typeface="LM Roman 12"/>
              </a:rPr>
              <a:t>avec </a:t>
            </a:r>
            <a:r>
              <a:rPr lang="fr-FR" sz="1800" dirty="0">
                <a:effectLst/>
                <a:latin typeface="LM Roman 12"/>
                <a:ea typeface="LM Roman 12"/>
                <a:cs typeface="LM Roman 12"/>
              </a:rPr>
              <a:t>une possibilité de comparer les offres, choisir son mode d’interaction et ajuster le coût de ses assurances à la </a:t>
            </a:r>
            <a:r>
              <a:rPr lang="fr-FR" sz="1800" spc="-15" dirty="0">
                <a:effectLst/>
                <a:latin typeface="LM Roman 12"/>
                <a:ea typeface="LM Roman 12"/>
                <a:cs typeface="LM Roman 12"/>
              </a:rPr>
              <a:t>valeur </a:t>
            </a:r>
            <a:r>
              <a:rPr lang="fr-FR" sz="1800" dirty="0">
                <a:effectLst/>
                <a:latin typeface="LM Roman 12"/>
                <a:ea typeface="LM Roman 12"/>
                <a:cs typeface="LM Roman 12"/>
              </a:rPr>
              <a:t>qu’il en</a:t>
            </a:r>
            <a:r>
              <a:rPr lang="fr-FR" sz="1800" spc="-140" dirty="0">
                <a:effectLst/>
                <a:latin typeface="LM Roman 12"/>
                <a:ea typeface="LM Roman 12"/>
                <a:cs typeface="LM Roman 12"/>
              </a:rPr>
              <a:t> </a:t>
            </a:r>
            <a:r>
              <a:rPr lang="fr-FR" sz="1800" dirty="0">
                <a:effectLst/>
                <a:latin typeface="LM Roman 12"/>
                <a:ea typeface="LM Roman 12"/>
                <a:cs typeface="LM Roman 12"/>
              </a:rPr>
              <a:t>espère.</a:t>
            </a:r>
          </a:p>
        </p:txBody>
      </p:sp>
      <p:pic>
        <p:nvPicPr>
          <p:cNvPr id="17" name="image12.jpeg">
            <a:extLst>
              <a:ext uri="{FF2B5EF4-FFF2-40B4-BE49-F238E27FC236}">
                <a16:creationId xmlns:a16="http://schemas.microsoft.com/office/drawing/2014/main" id="{5611F278-4F68-4221-82F3-6F164990FFD4}"/>
              </a:ext>
            </a:extLst>
          </p:cNvPr>
          <p:cNvPicPr/>
          <p:nvPr/>
        </p:nvPicPr>
        <p:blipFill>
          <a:blip r:embed="rId4" cstate="print"/>
          <a:stretch>
            <a:fillRect/>
          </a:stretch>
        </p:blipFill>
        <p:spPr>
          <a:xfrm>
            <a:off x="4163627" y="1320748"/>
            <a:ext cx="6882914" cy="4550784"/>
          </a:xfrm>
          <a:prstGeom prst="rect">
            <a:avLst/>
          </a:prstGeom>
        </p:spPr>
      </p:pic>
    </p:spTree>
    <p:extLst>
      <p:ext uri="{BB962C8B-B14F-4D97-AF65-F5344CB8AC3E}">
        <p14:creationId xmlns:p14="http://schemas.microsoft.com/office/powerpoint/2010/main" val="24147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10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11</a:t>
            </a:fld>
            <a:endParaRPr lang="fr-FR" dirty="0">
              <a:solidFill>
                <a:srgbClr val="FFFFFF"/>
              </a:solidFill>
            </a:endParaRPr>
          </a:p>
        </p:txBody>
      </p:sp>
      <p:sp>
        <p:nvSpPr>
          <p:cNvPr id="9" name="Rectangle 8"/>
          <p:cNvSpPr/>
          <p:nvPr/>
        </p:nvSpPr>
        <p:spPr>
          <a:xfrm>
            <a:off x="5141379" y="249986"/>
            <a:ext cx="45719" cy="726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0" name="Rectangle 9"/>
          <p:cNvSpPr/>
          <p:nvPr/>
        </p:nvSpPr>
        <p:spPr>
          <a:xfrm>
            <a:off x="7425184" y="22712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1" name="Rectangle 10"/>
          <p:cNvSpPr/>
          <p:nvPr/>
        </p:nvSpPr>
        <p:spPr>
          <a:xfrm>
            <a:off x="9585162" y="231015"/>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2" name="Rectangle 11"/>
          <p:cNvSpPr/>
          <p:nvPr/>
        </p:nvSpPr>
        <p:spPr>
          <a:xfrm>
            <a:off x="2716273"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t="-2007" r="77606" b="-2"/>
          <a:stretch/>
        </p:blipFill>
        <p:spPr>
          <a:xfrm>
            <a:off x="-14048" y="227129"/>
            <a:ext cx="2730321" cy="588398"/>
          </a:xfrm>
          <a:prstGeom prst="rect">
            <a:avLst/>
          </a:prstGeom>
        </p:spPr>
      </p:pic>
      <p:pic>
        <p:nvPicPr>
          <p:cNvPr id="14" name="Image 13"/>
          <p:cNvPicPr>
            <a:picLocks noChangeAspect="1"/>
          </p:cNvPicPr>
          <p:nvPr/>
        </p:nvPicPr>
        <p:blipFill rotWithShape="1">
          <a:blip r:embed="rId3">
            <a:extLst>
              <a:ext uri="{28A0092B-C50C-407E-A947-70E740481C1C}">
                <a14:useLocalDpi xmlns:a14="http://schemas.microsoft.com/office/drawing/2010/main" val="0"/>
              </a:ext>
            </a:extLst>
          </a:blip>
          <a:srcRect l="42533" t="-742" r="39309" b="2454"/>
          <a:stretch/>
        </p:blipFill>
        <p:spPr>
          <a:xfrm>
            <a:off x="5207317" y="243524"/>
            <a:ext cx="2188120" cy="591829"/>
          </a:xfrm>
          <a:prstGeom prst="rect">
            <a:avLst/>
          </a:prstGeom>
        </p:spPr>
      </p:pic>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79046" r="-64"/>
          <a:stretch/>
        </p:blipFill>
        <p:spPr>
          <a:xfrm>
            <a:off x="9639614" y="249990"/>
            <a:ext cx="2553992" cy="591829"/>
          </a:xfrm>
          <a:prstGeom prst="rect">
            <a:avLst/>
          </a:prstGeom>
        </p:spPr>
      </p:pic>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61382" r="21349"/>
          <a:stretch/>
        </p:blipFill>
        <p:spPr>
          <a:xfrm>
            <a:off x="7470903" y="237958"/>
            <a:ext cx="2105526" cy="614708"/>
          </a:xfrm>
          <a:prstGeom prst="rect">
            <a:avLst/>
          </a:prstGeom>
        </p:spPr>
      </p:pic>
      <p:pic>
        <p:nvPicPr>
          <p:cNvPr id="21" name="Image 20"/>
          <p:cNvPicPr>
            <a:picLocks noChangeAspect="1"/>
          </p:cNvPicPr>
          <p:nvPr/>
        </p:nvPicPr>
        <p:blipFill rotWithShape="1">
          <a:blip r:embed="rId3">
            <a:extLst>
              <a:ext uri="{28A0092B-C50C-407E-A947-70E740481C1C}">
                <a14:useLocalDpi xmlns:a14="http://schemas.microsoft.com/office/drawing/2010/main" val="0"/>
              </a:ext>
            </a:extLst>
          </a:blip>
          <a:srcRect l="22796" r="57763"/>
          <a:stretch/>
        </p:blipFill>
        <p:spPr>
          <a:xfrm>
            <a:off x="2761048" y="762509"/>
            <a:ext cx="2370222" cy="45719"/>
          </a:xfrm>
          <a:prstGeom prst="rect">
            <a:avLst/>
          </a:prstGeom>
        </p:spPr>
      </p:pic>
      <p:sp>
        <p:nvSpPr>
          <p:cNvPr id="22" name="Shape 40"/>
          <p:cNvSpPr/>
          <p:nvPr/>
        </p:nvSpPr>
        <p:spPr>
          <a:xfrm flipV="1">
            <a:off x="-13064" y="224657"/>
            <a:ext cx="12205064" cy="60986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23" name="Titre 1"/>
          <p:cNvSpPr txBox="1">
            <a:spLocks/>
          </p:cNvSpPr>
          <p:nvPr/>
        </p:nvSpPr>
        <p:spPr>
          <a:xfrm>
            <a:off x="-37180" y="21696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4" name="Titre 1"/>
          <p:cNvSpPr txBox="1">
            <a:spLocks/>
          </p:cNvSpPr>
          <p:nvPr/>
        </p:nvSpPr>
        <p:spPr>
          <a:xfrm>
            <a:off x="4073885" y="249989"/>
            <a:ext cx="1984378" cy="59183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26" name="Rectangle 25"/>
          <p:cNvSpPr/>
          <p:nvPr/>
        </p:nvSpPr>
        <p:spPr>
          <a:xfrm>
            <a:off x="7965822" y="221390"/>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Rectangle 26"/>
          <p:cNvSpPr/>
          <p:nvPr/>
        </p:nvSpPr>
        <p:spPr>
          <a:xfrm>
            <a:off x="5982952"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8" name="Rectangle 27"/>
          <p:cNvSpPr/>
          <p:nvPr/>
        </p:nvSpPr>
        <p:spPr>
          <a:xfrm>
            <a:off x="9994413" y="23101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Titre 1"/>
          <p:cNvSpPr txBox="1">
            <a:spLocks/>
          </p:cNvSpPr>
          <p:nvPr/>
        </p:nvSpPr>
        <p:spPr>
          <a:xfrm>
            <a:off x="10150239" y="192302"/>
            <a:ext cx="2041761"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0" name="Rectangle 29"/>
          <p:cNvSpPr/>
          <p:nvPr/>
        </p:nvSpPr>
        <p:spPr>
          <a:xfrm>
            <a:off x="2119075" y="221391"/>
            <a:ext cx="1917823" cy="6204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Shape 40"/>
          <p:cNvSpPr/>
          <p:nvPr/>
        </p:nvSpPr>
        <p:spPr>
          <a:xfrm>
            <a:off x="2151831" y="780499"/>
            <a:ext cx="194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2" name="Rectangle 31"/>
          <p:cNvSpPr/>
          <p:nvPr/>
        </p:nvSpPr>
        <p:spPr>
          <a:xfrm>
            <a:off x="2119075"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4019450" y="221390"/>
            <a:ext cx="77296" cy="755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Titre 1"/>
          <p:cNvSpPr txBox="1">
            <a:spLocks/>
          </p:cNvSpPr>
          <p:nvPr/>
        </p:nvSpPr>
        <p:spPr>
          <a:xfrm>
            <a:off x="2192856" y="338417"/>
            <a:ext cx="1848918" cy="29412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Groupe ALLIANZ</a:t>
            </a:r>
          </a:p>
        </p:txBody>
      </p:sp>
      <p:sp>
        <p:nvSpPr>
          <p:cNvPr id="35" name="Titre 1"/>
          <p:cNvSpPr txBox="1">
            <a:spLocks/>
          </p:cNvSpPr>
          <p:nvPr/>
        </p:nvSpPr>
        <p:spPr>
          <a:xfrm>
            <a:off x="6050192" y="17966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p:txBody>
      </p:sp>
      <p:sp>
        <p:nvSpPr>
          <p:cNvPr id="61"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Les différents périmètres au sein TMA ALLIANZ</a:t>
            </a:r>
          </a:p>
        </p:txBody>
      </p:sp>
      <p:sp>
        <p:nvSpPr>
          <p:cNvPr id="36"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7" name="ZoneTexte 6">
            <a:extLst>
              <a:ext uri="{FF2B5EF4-FFF2-40B4-BE49-F238E27FC236}">
                <a16:creationId xmlns:a16="http://schemas.microsoft.com/office/drawing/2014/main" id="{085266D2-26EB-4ECF-B521-F8158FFD3E53}"/>
              </a:ext>
            </a:extLst>
          </p:cNvPr>
          <p:cNvSpPr txBox="1"/>
          <p:nvPr/>
        </p:nvSpPr>
        <p:spPr>
          <a:xfrm>
            <a:off x="511161" y="2129299"/>
            <a:ext cx="9065268" cy="2206630"/>
          </a:xfrm>
          <a:prstGeom prst="rect">
            <a:avLst/>
          </a:prstGeom>
          <a:noFill/>
        </p:spPr>
        <p:txBody>
          <a:bodyPr wrap="square">
            <a:spAutoFit/>
          </a:bodyPr>
          <a:lstStyle/>
          <a:p>
            <a:pPr marL="476250" algn="just">
              <a:spcBef>
                <a:spcPts val="1080"/>
              </a:spcBef>
              <a:spcAft>
                <a:spcPts val="0"/>
              </a:spcAft>
            </a:pPr>
            <a:r>
              <a:rPr lang="fr-FR" sz="1800" dirty="0">
                <a:effectLst/>
                <a:latin typeface="LM Roman 12"/>
                <a:ea typeface="LM Roman 12"/>
                <a:cs typeface="LM Roman 12"/>
              </a:rPr>
              <a:t>Il existe quatre périmètres au sein du projet :</a:t>
            </a:r>
          </a:p>
          <a:p>
            <a:pPr marL="476250">
              <a:lnSpc>
                <a:spcPts val="1640"/>
              </a:lnSpc>
              <a:spcBef>
                <a:spcPts val="135"/>
              </a:spcBef>
              <a:spcAft>
                <a:spcPts val="0"/>
              </a:spcAft>
            </a:pPr>
            <a:r>
              <a:rPr lang="fr-FR" sz="1800" dirty="0">
                <a:effectLst/>
                <a:latin typeface="LM Roman 12"/>
                <a:ea typeface="LM Roman 12"/>
                <a:cs typeface="LM Roman 12"/>
              </a:rPr>
              <a:t>—Mainframe collective</a:t>
            </a:r>
          </a:p>
          <a:p>
            <a:pPr marL="476250" algn="just">
              <a:lnSpc>
                <a:spcPts val="1590"/>
              </a:lnSpc>
            </a:pPr>
            <a:r>
              <a:rPr lang="fr-FR" sz="1800" dirty="0">
                <a:effectLst/>
                <a:latin typeface="LM Roman 12"/>
                <a:ea typeface="LM Roman 12"/>
                <a:cs typeface="LM Roman 12"/>
              </a:rPr>
              <a:t>—ASP, UNIFACE</a:t>
            </a:r>
          </a:p>
          <a:p>
            <a:pPr marL="476250">
              <a:lnSpc>
                <a:spcPts val="1590"/>
              </a:lnSpc>
            </a:pPr>
            <a:r>
              <a:rPr lang="fr-FR" sz="1800" dirty="0">
                <a:effectLst/>
                <a:latin typeface="LM Roman 12"/>
                <a:ea typeface="LM Roman 12"/>
                <a:cs typeface="LM Roman 12"/>
              </a:rPr>
              <a:t>—Mainframe réassurance</a:t>
            </a:r>
          </a:p>
          <a:p>
            <a:pPr marL="476250">
              <a:lnSpc>
                <a:spcPts val="1590"/>
              </a:lnSpc>
            </a:pPr>
            <a:r>
              <a:rPr lang="fr-FR" sz="1800" dirty="0">
                <a:effectLst/>
                <a:latin typeface="LM Roman 12"/>
                <a:ea typeface="LM Roman 12"/>
                <a:cs typeface="LM Roman 12"/>
              </a:rPr>
              <a:t>—Delphi, BI</a:t>
            </a:r>
          </a:p>
          <a:p>
            <a:pPr marL="476250">
              <a:lnSpc>
                <a:spcPts val="1640"/>
              </a:lnSpc>
            </a:pPr>
            <a:r>
              <a:rPr lang="fr-FR" sz="1800" dirty="0">
                <a:effectLst/>
                <a:latin typeface="LM Roman 12"/>
                <a:ea typeface="LM Roman 12"/>
                <a:cs typeface="LM Roman 12"/>
              </a:rPr>
              <a:t>—Mainframe individuel</a:t>
            </a:r>
          </a:p>
          <a:p>
            <a:pPr marL="253365" marR="670560" indent="271145" algn="just">
              <a:lnSpc>
                <a:spcPct val="93000"/>
              </a:lnSpc>
              <a:spcBef>
                <a:spcPts val="215"/>
              </a:spcBef>
              <a:spcAft>
                <a:spcPts val="0"/>
              </a:spcAft>
            </a:pPr>
            <a:r>
              <a:rPr lang="fr-FR" sz="1800" dirty="0">
                <a:effectLst/>
                <a:latin typeface="LM Roman 12"/>
                <a:ea typeface="LM Roman 12"/>
                <a:cs typeface="LM Roman 12"/>
              </a:rPr>
              <a:t>L’équipe</a:t>
            </a:r>
            <a:r>
              <a:rPr lang="fr-FR" sz="1800" spc="-30" dirty="0">
                <a:effectLst/>
                <a:latin typeface="LM Roman 12"/>
                <a:ea typeface="LM Roman 12"/>
                <a:cs typeface="LM Roman 12"/>
              </a:rPr>
              <a:t> </a:t>
            </a:r>
            <a:r>
              <a:rPr lang="fr-FR" sz="1800" dirty="0">
                <a:effectLst/>
                <a:latin typeface="LM Roman 12"/>
                <a:ea typeface="LM Roman 12"/>
                <a:cs typeface="LM Roman 12"/>
              </a:rPr>
              <a:t>TMA</a:t>
            </a:r>
            <a:r>
              <a:rPr lang="fr-FR" sz="1800" spc="-30" dirty="0">
                <a:effectLst/>
                <a:latin typeface="LM Roman 12"/>
                <a:ea typeface="LM Roman 12"/>
                <a:cs typeface="LM Roman 12"/>
              </a:rPr>
              <a:t> </a:t>
            </a:r>
            <a:r>
              <a:rPr lang="fr-FR" sz="1800" dirty="0">
                <a:effectLst/>
                <a:latin typeface="LM Roman 12"/>
                <a:ea typeface="LM Roman 12"/>
                <a:cs typeface="LM Roman 12"/>
              </a:rPr>
              <a:t>Allianz</a:t>
            </a:r>
            <a:r>
              <a:rPr lang="fr-FR" sz="1800" spc="-30" dirty="0">
                <a:effectLst/>
                <a:latin typeface="LM Roman 12"/>
                <a:ea typeface="LM Roman 12"/>
                <a:cs typeface="LM Roman 12"/>
              </a:rPr>
              <a:t> </a:t>
            </a:r>
            <a:r>
              <a:rPr lang="fr-FR" sz="1800" dirty="0">
                <a:effectLst/>
                <a:latin typeface="LM Roman 12"/>
                <a:ea typeface="LM Roman 12"/>
                <a:cs typeface="LM Roman 12"/>
              </a:rPr>
              <a:t>adopte</a:t>
            </a:r>
            <a:r>
              <a:rPr lang="fr-FR" sz="1800" spc="-30" dirty="0">
                <a:effectLst/>
                <a:latin typeface="LM Roman 12"/>
                <a:ea typeface="LM Roman 12"/>
                <a:cs typeface="LM Roman 12"/>
              </a:rPr>
              <a:t> </a:t>
            </a:r>
            <a:r>
              <a:rPr lang="fr-FR" sz="1800" dirty="0">
                <a:effectLst/>
                <a:latin typeface="LM Roman 12"/>
                <a:ea typeface="LM Roman 12"/>
                <a:cs typeface="LM Roman 12"/>
              </a:rPr>
              <a:t>une</a:t>
            </a:r>
            <a:r>
              <a:rPr lang="fr-FR" sz="1800" spc="-30" dirty="0">
                <a:effectLst/>
                <a:latin typeface="LM Roman 12"/>
                <a:ea typeface="LM Roman 12"/>
                <a:cs typeface="LM Roman 12"/>
              </a:rPr>
              <a:t> </a:t>
            </a:r>
            <a:r>
              <a:rPr lang="fr-FR" sz="1800" dirty="0">
                <a:effectLst/>
                <a:latin typeface="LM Roman 12"/>
                <a:ea typeface="LM Roman 12"/>
                <a:cs typeface="LM Roman 12"/>
              </a:rPr>
              <a:t>approche</a:t>
            </a:r>
            <a:r>
              <a:rPr lang="fr-FR" sz="1800" spc="-30" dirty="0">
                <a:effectLst/>
                <a:latin typeface="LM Roman 12"/>
                <a:ea typeface="LM Roman 12"/>
                <a:cs typeface="LM Roman 12"/>
              </a:rPr>
              <a:t> </a:t>
            </a:r>
            <a:r>
              <a:rPr lang="fr-FR" sz="1800" dirty="0">
                <a:effectLst/>
                <a:latin typeface="LM Roman 12"/>
                <a:ea typeface="LM Roman 12"/>
                <a:cs typeface="LM Roman 12"/>
              </a:rPr>
              <a:t>systématique</a:t>
            </a:r>
            <a:r>
              <a:rPr lang="fr-FR" sz="1800" spc="-30" dirty="0">
                <a:effectLst/>
                <a:latin typeface="LM Roman 12"/>
                <a:ea typeface="LM Roman 12"/>
                <a:cs typeface="LM Roman 12"/>
              </a:rPr>
              <a:t> </a:t>
            </a:r>
            <a:r>
              <a:rPr lang="fr-FR" sz="1800" dirty="0">
                <a:effectLst/>
                <a:latin typeface="LM Roman 12"/>
                <a:ea typeface="LM Roman 12"/>
                <a:cs typeface="LM Roman 12"/>
              </a:rPr>
              <a:t>de</a:t>
            </a:r>
            <a:r>
              <a:rPr lang="fr-FR" sz="1800" spc="-30" dirty="0">
                <a:effectLst/>
                <a:latin typeface="LM Roman 12"/>
                <a:ea typeface="LM Roman 12"/>
                <a:cs typeface="LM Roman 12"/>
              </a:rPr>
              <a:t> </a:t>
            </a:r>
            <a:r>
              <a:rPr lang="fr-FR" sz="1800" dirty="0">
                <a:effectLst/>
                <a:latin typeface="LM Roman 12"/>
                <a:ea typeface="LM Roman 12"/>
                <a:cs typeface="LM Roman 12"/>
              </a:rPr>
              <a:t>la</a:t>
            </a:r>
            <a:r>
              <a:rPr lang="fr-FR" sz="1800" spc="-30" dirty="0">
                <a:effectLst/>
                <a:latin typeface="LM Roman 12"/>
                <a:ea typeface="LM Roman 12"/>
                <a:cs typeface="LM Roman 12"/>
              </a:rPr>
              <a:t> </a:t>
            </a:r>
            <a:r>
              <a:rPr lang="fr-FR" sz="1800" dirty="0">
                <a:effectLst/>
                <a:latin typeface="LM Roman 12"/>
                <a:ea typeface="LM Roman 12"/>
                <a:cs typeface="LM Roman 12"/>
              </a:rPr>
              <a:t>gestion</a:t>
            </a:r>
            <a:r>
              <a:rPr lang="fr-FR" sz="1800" spc="-30" dirty="0">
                <a:effectLst/>
                <a:latin typeface="LM Roman 12"/>
                <a:ea typeface="LM Roman 12"/>
                <a:cs typeface="LM Roman 12"/>
              </a:rPr>
              <a:t> </a:t>
            </a:r>
            <a:r>
              <a:rPr lang="fr-FR" sz="1800" dirty="0">
                <a:effectLst/>
                <a:latin typeface="LM Roman 12"/>
                <a:ea typeface="LM Roman 12"/>
                <a:cs typeface="LM Roman 12"/>
              </a:rPr>
              <a:t>des</a:t>
            </a:r>
            <a:r>
              <a:rPr lang="fr-FR" sz="1800" spc="-30" dirty="0">
                <a:effectLst/>
                <a:latin typeface="LM Roman 12"/>
                <a:ea typeface="LM Roman 12"/>
                <a:cs typeface="LM Roman 12"/>
              </a:rPr>
              <a:t> </a:t>
            </a:r>
            <a:r>
              <a:rPr lang="fr-FR" sz="1800" dirty="0">
                <a:effectLst/>
                <a:latin typeface="LM Roman 12"/>
                <a:ea typeface="LM Roman 12"/>
                <a:cs typeface="LM Roman 12"/>
              </a:rPr>
              <a:t>services informatiques</a:t>
            </a:r>
            <a:r>
              <a:rPr lang="fr-FR" sz="1800" spc="-30" dirty="0">
                <a:effectLst/>
                <a:latin typeface="LM Roman 12"/>
                <a:ea typeface="LM Roman 12"/>
                <a:cs typeface="LM Roman 12"/>
              </a:rPr>
              <a:t> </a:t>
            </a:r>
            <a:r>
              <a:rPr lang="fr-FR" sz="1800" dirty="0">
                <a:effectLst/>
                <a:latin typeface="LM Roman 12"/>
                <a:ea typeface="LM Roman 12"/>
                <a:cs typeface="LM Roman 12"/>
              </a:rPr>
              <a:t>(ITSM).</a:t>
            </a:r>
            <a:r>
              <a:rPr lang="fr-FR" sz="1800" spc="-25" dirty="0">
                <a:effectLst/>
                <a:latin typeface="LM Roman 12"/>
                <a:ea typeface="LM Roman 12"/>
                <a:cs typeface="LM Roman 12"/>
              </a:rPr>
              <a:t> </a:t>
            </a:r>
            <a:r>
              <a:rPr lang="fr-FR" sz="1800" dirty="0">
                <a:effectLst/>
                <a:latin typeface="LM Roman 12"/>
                <a:ea typeface="LM Roman 12"/>
                <a:cs typeface="LM Roman 12"/>
              </a:rPr>
              <a:t>L’objectif</a:t>
            </a:r>
            <a:r>
              <a:rPr lang="fr-FR" sz="1800" spc="-30" dirty="0">
                <a:effectLst/>
                <a:latin typeface="LM Roman 12"/>
                <a:ea typeface="LM Roman 12"/>
                <a:cs typeface="LM Roman 12"/>
              </a:rPr>
              <a:t> </a:t>
            </a:r>
            <a:r>
              <a:rPr lang="fr-FR" sz="1800" dirty="0">
                <a:effectLst/>
                <a:latin typeface="LM Roman 12"/>
                <a:ea typeface="LM Roman 12"/>
                <a:cs typeface="LM Roman 12"/>
              </a:rPr>
              <a:t>est</a:t>
            </a:r>
            <a:r>
              <a:rPr lang="fr-FR" sz="1800" spc="-25" dirty="0">
                <a:effectLst/>
                <a:latin typeface="LM Roman 12"/>
                <a:ea typeface="LM Roman 12"/>
                <a:cs typeface="LM Roman 12"/>
              </a:rPr>
              <a:t> </a:t>
            </a:r>
            <a:r>
              <a:rPr lang="fr-FR" sz="1800" dirty="0">
                <a:effectLst/>
                <a:latin typeface="LM Roman 12"/>
                <a:ea typeface="LM Roman 12"/>
                <a:cs typeface="LM Roman 12"/>
              </a:rPr>
              <a:t>de</a:t>
            </a:r>
            <a:r>
              <a:rPr lang="fr-FR" sz="1800" spc="-30" dirty="0">
                <a:effectLst/>
                <a:latin typeface="LM Roman 12"/>
                <a:ea typeface="LM Roman 12"/>
                <a:cs typeface="LM Roman 12"/>
              </a:rPr>
              <a:t> </a:t>
            </a:r>
            <a:r>
              <a:rPr lang="fr-FR" sz="1800" dirty="0">
                <a:effectLst/>
                <a:latin typeface="LM Roman 12"/>
                <a:ea typeface="LM Roman 12"/>
                <a:cs typeface="LM Roman 12"/>
              </a:rPr>
              <a:t>s’aligner</a:t>
            </a:r>
            <a:r>
              <a:rPr lang="fr-FR" sz="1800" spc="-25" dirty="0">
                <a:effectLst/>
                <a:latin typeface="LM Roman 12"/>
                <a:ea typeface="LM Roman 12"/>
                <a:cs typeface="LM Roman 12"/>
              </a:rPr>
              <a:t> </a:t>
            </a:r>
            <a:r>
              <a:rPr lang="fr-FR" sz="1800" dirty="0">
                <a:effectLst/>
                <a:latin typeface="LM Roman 12"/>
                <a:ea typeface="LM Roman 12"/>
                <a:cs typeface="LM Roman 12"/>
              </a:rPr>
              <a:t>sur</a:t>
            </a:r>
            <a:r>
              <a:rPr lang="fr-FR" sz="1800" spc="-20" dirty="0">
                <a:effectLst/>
                <a:latin typeface="LM Roman 12"/>
                <a:ea typeface="LM Roman 12"/>
                <a:cs typeface="LM Roman 12"/>
              </a:rPr>
              <a:t> </a:t>
            </a:r>
            <a:r>
              <a:rPr lang="fr-FR" sz="1800" dirty="0">
                <a:effectLst/>
                <a:latin typeface="LM Roman 12"/>
                <a:ea typeface="LM Roman 12"/>
                <a:cs typeface="LM Roman 12"/>
              </a:rPr>
              <a:t>les</a:t>
            </a:r>
            <a:r>
              <a:rPr lang="fr-FR" sz="1800" spc="-30" dirty="0">
                <a:effectLst/>
                <a:latin typeface="LM Roman 12"/>
                <a:ea typeface="LM Roman 12"/>
                <a:cs typeface="LM Roman 12"/>
              </a:rPr>
              <a:t> </a:t>
            </a:r>
            <a:r>
              <a:rPr lang="fr-FR" sz="1800" dirty="0">
                <a:effectLst/>
                <a:latin typeface="LM Roman 12"/>
                <a:ea typeface="LM Roman 12"/>
                <a:cs typeface="LM Roman 12"/>
              </a:rPr>
              <a:t>besoins</a:t>
            </a:r>
            <a:r>
              <a:rPr lang="fr-FR" sz="1800" spc="-25" dirty="0">
                <a:effectLst/>
                <a:latin typeface="LM Roman 12"/>
                <a:ea typeface="LM Roman 12"/>
                <a:cs typeface="LM Roman 12"/>
              </a:rPr>
              <a:t> </a:t>
            </a:r>
            <a:r>
              <a:rPr lang="fr-FR" sz="1800" dirty="0">
                <a:effectLst/>
                <a:latin typeface="LM Roman 12"/>
                <a:ea typeface="LM Roman 12"/>
                <a:cs typeface="LM Roman 12"/>
              </a:rPr>
              <a:t>métier</a:t>
            </a:r>
            <a:r>
              <a:rPr lang="fr-FR" sz="1800" spc="-30" dirty="0">
                <a:effectLst/>
                <a:latin typeface="LM Roman 12"/>
                <a:ea typeface="LM Roman 12"/>
                <a:cs typeface="LM Roman 12"/>
              </a:rPr>
              <a:t> </a:t>
            </a:r>
            <a:r>
              <a:rPr lang="fr-FR" sz="1800" dirty="0">
                <a:effectLst/>
                <a:latin typeface="LM Roman 12"/>
                <a:ea typeface="LM Roman 12"/>
                <a:cs typeface="LM Roman 12"/>
              </a:rPr>
              <a:t>et</a:t>
            </a:r>
            <a:r>
              <a:rPr lang="fr-FR" sz="1800" spc="-25" dirty="0">
                <a:effectLst/>
                <a:latin typeface="LM Roman 12"/>
                <a:ea typeface="LM Roman 12"/>
                <a:cs typeface="LM Roman 12"/>
              </a:rPr>
              <a:t> </a:t>
            </a:r>
            <a:r>
              <a:rPr lang="fr-FR" sz="1800" dirty="0">
                <a:effectLst/>
                <a:latin typeface="LM Roman 12"/>
                <a:ea typeface="LM Roman 12"/>
                <a:cs typeface="LM Roman 12"/>
              </a:rPr>
              <a:t>informatiques de l’entreprise grâce à l’intégration des meilleurs pratiques</a:t>
            </a:r>
            <a:r>
              <a:rPr lang="fr-FR" sz="1800" spc="-100" dirty="0">
                <a:effectLst/>
                <a:latin typeface="LM Roman 12"/>
                <a:ea typeface="LM Roman 12"/>
                <a:cs typeface="LM Roman 12"/>
              </a:rPr>
              <a:t> </a:t>
            </a:r>
            <a:r>
              <a:rPr lang="fr-FR" sz="1800" dirty="0">
                <a:effectLst/>
                <a:latin typeface="LM Roman 12"/>
                <a:ea typeface="LM Roman 12"/>
                <a:cs typeface="LM Roman 12"/>
              </a:rPr>
              <a:t>ITIL.</a:t>
            </a:r>
          </a:p>
        </p:txBody>
      </p:sp>
    </p:spTree>
    <p:extLst>
      <p:ext uri="{BB962C8B-B14F-4D97-AF65-F5344CB8AC3E}">
        <p14:creationId xmlns:p14="http://schemas.microsoft.com/office/powerpoint/2010/main" val="226111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10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12</a:t>
            </a:fld>
            <a:endParaRPr lang="fr-FR" dirty="0">
              <a:solidFill>
                <a:prstClr val="black"/>
              </a:solidFill>
            </a:endParaRPr>
          </a:p>
        </p:txBody>
      </p:sp>
      <p:sp>
        <p:nvSpPr>
          <p:cNvPr id="4" name="Titre 1"/>
          <p:cNvSpPr txBox="1">
            <a:spLocks/>
          </p:cNvSpPr>
          <p:nvPr/>
        </p:nvSpPr>
        <p:spPr>
          <a:xfrm>
            <a:off x="4310255" y="3330114"/>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     Méthodologie</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03.</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6129113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13</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Groupe ALLIANZ</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28772" y="206133"/>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4100303" y="224937"/>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4051026" y="224937"/>
            <a:ext cx="93787"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t>Cycle de vie en V</a:t>
            </a:r>
            <a:endParaRPr lang="fr-FR" sz="1800" dirty="0">
              <a:latin typeface="Century" panose="02040604050505020304" pitchFamily="18" charset="0"/>
            </a:endParaRPr>
          </a:p>
        </p:txBody>
      </p:sp>
      <p:sp>
        <p:nvSpPr>
          <p:cNvPr id="2" name="ZoneTexte 1">
            <a:extLst>
              <a:ext uri="{FF2B5EF4-FFF2-40B4-BE49-F238E27FC236}">
                <a16:creationId xmlns:a16="http://schemas.microsoft.com/office/drawing/2014/main" id="{21FD2C6D-6E37-47DB-B2AE-A18D87453A1B}"/>
              </a:ext>
            </a:extLst>
          </p:cNvPr>
          <p:cNvSpPr txBox="1"/>
          <p:nvPr/>
        </p:nvSpPr>
        <p:spPr>
          <a:xfrm>
            <a:off x="511160" y="1679872"/>
            <a:ext cx="3996446" cy="2308324"/>
          </a:xfrm>
          <a:prstGeom prst="rect">
            <a:avLst/>
          </a:prstGeom>
          <a:noFill/>
        </p:spPr>
        <p:txBody>
          <a:bodyPr wrap="square">
            <a:spAutoFit/>
          </a:bodyPr>
          <a:lstStyle/>
          <a:p>
            <a:pPr marL="476250" algn="just">
              <a:spcBef>
                <a:spcPts val="1080"/>
              </a:spcBef>
              <a:spcAft>
                <a:spcPts val="0"/>
              </a:spcAft>
            </a:pPr>
            <a:r>
              <a:rPr lang="fr-FR" sz="1800" dirty="0">
                <a:effectLst/>
                <a:latin typeface="LM Roman 12"/>
                <a:ea typeface="LM Roman 12"/>
                <a:cs typeface="LM Roman 12"/>
              </a:rPr>
              <a:t>Le processus de développement est un ensemble de pratiques destinées à organiser le travail d’une équipe de développement. Pour réaliser un projet de développement d’Allianz France nous avons dû respecter le cycle de vie en V.</a:t>
            </a:r>
          </a:p>
        </p:txBody>
      </p:sp>
      <p:pic>
        <p:nvPicPr>
          <p:cNvPr id="6" name="image13.jpeg">
            <a:extLst>
              <a:ext uri="{FF2B5EF4-FFF2-40B4-BE49-F238E27FC236}">
                <a16:creationId xmlns:a16="http://schemas.microsoft.com/office/drawing/2014/main" id="{A0F1BFD4-882A-45F3-BA55-4BF35877C299}"/>
              </a:ext>
            </a:extLst>
          </p:cNvPr>
          <p:cNvPicPr/>
          <p:nvPr/>
        </p:nvPicPr>
        <p:blipFill>
          <a:blip r:embed="rId3" cstate="print"/>
          <a:stretch>
            <a:fillRect/>
          </a:stretch>
        </p:blipFill>
        <p:spPr>
          <a:xfrm>
            <a:off x="5083620" y="1458645"/>
            <a:ext cx="5962922" cy="3903468"/>
          </a:xfrm>
          <a:prstGeom prst="rect">
            <a:avLst/>
          </a:prstGeom>
        </p:spPr>
      </p:pic>
    </p:spTree>
    <p:extLst>
      <p:ext uri="{BB962C8B-B14F-4D97-AF65-F5344CB8AC3E}">
        <p14:creationId xmlns:p14="http://schemas.microsoft.com/office/powerpoint/2010/main" val="327738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14</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Groupe ALLIANZ</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11132" y="206133"/>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4100303" y="224937"/>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4051026" y="224937"/>
            <a:ext cx="93787"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t>Workflow des évolutions du projet ALLIANZ</a:t>
            </a:r>
            <a:endParaRPr lang="fr-FR" sz="1800" dirty="0">
              <a:latin typeface="Century" panose="02040604050505020304" pitchFamily="18" charset="0"/>
            </a:endParaRPr>
          </a:p>
        </p:txBody>
      </p:sp>
      <p:sp>
        <p:nvSpPr>
          <p:cNvPr id="23" name="ZoneTexte 22">
            <a:extLst>
              <a:ext uri="{FF2B5EF4-FFF2-40B4-BE49-F238E27FC236}">
                <a16:creationId xmlns:a16="http://schemas.microsoft.com/office/drawing/2014/main" id="{8FF3DEA6-B316-4525-B32D-1B21B1272769}"/>
              </a:ext>
            </a:extLst>
          </p:cNvPr>
          <p:cNvSpPr txBox="1"/>
          <p:nvPr/>
        </p:nvSpPr>
        <p:spPr>
          <a:xfrm>
            <a:off x="134799" y="1741503"/>
            <a:ext cx="2196277" cy="3938080"/>
          </a:xfrm>
          <a:prstGeom prst="rect">
            <a:avLst/>
          </a:prstGeom>
          <a:noFill/>
        </p:spPr>
        <p:txBody>
          <a:bodyPr wrap="square">
            <a:spAutoFit/>
          </a:bodyPr>
          <a:lstStyle/>
          <a:p>
            <a:pPr algn="just"/>
            <a:r>
              <a:rPr lang="fr-FR" sz="1800" dirty="0">
                <a:effectLst/>
                <a:latin typeface="LM Roman 12"/>
                <a:ea typeface="LM Roman 12"/>
                <a:cs typeface="LM Roman 12"/>
              </a:rPr>
              <a:t>CDS d’Atos que nous </a:t>
            </a:r>
            <a:r>
              <a:rPr lang="fr-FR" sz="1800" spc="-20" dirty="0">
                <a:effectLst/>
                <a:latin typeface="LM Roman 12"/>
                <a:ea typeface="LM Roman 12"/>
                <a:cs typeface="LM Roman 12"/>
              </a:rPr>
              <a:t>avons </a:t>
            </a:r>
            <a:r>
              <a:rPr lang="fr-FR" sz="1800" dirty="0">
                <a:effectLst/>
                <a:latin typeface="LM Roman 12"/>
                <a:ea typeface="LM Roman 12"/>
                <a:cs typeface="LM Roman 12"/>
              </a:rPr>
              <a:t>intégré adopte un </a:t>
            </a:r>
            <a:r>
              <a:rPr lang="fr-FR" sz="1800" spc="-15" dirty="0">
                <a:effectLst/>
                <a:latin typeface="LM Roman 12"/>
                <a:ea typeface="LM Roman 12"/>
                <a:cs typeface="LM Roman 12"/>
              </a:rPr>
              <a:t>workflow </a:t>
            </a:r>
            <a:r>
              <a:rPr lang="fr-FR" sz="1800" dirty="0">
                <a:effectLst/>
                <a:latin typeface="LM Roman 12"/>
                <a:ea typeface="LM Roman 12"/>
                <a:cs typeface="LM Roman 12"/>
              </a:rPr>
              <a:t>spécifique comme une démarche</a:t>
            </a:r>
            <a:r>
              <a:rPr lang="fr-FR" sz="1800" spc="-80" dirty="0">
                <a:effectLst/>
                <a:latin typeface="LM Roman 12"/>
                <a:ea typeface="LM Roman 12"/>
                <a:cs typeface="LM Roman 12"/>
              </a:rPr>
              <a:t> </a:t>
            </a:r>
            <a:r>
              <a:rPr lang="fr-FR" sz="1800" dirty="0">
                <a:effectLst/>
                <a:latin typeface="LM Roman 12"/>
                <a:ea typeface="LM Roman 12"/>
                <a:cs typeface="LM Roman 12"/>
              </a:rPr>
              <a:t>de</a:t>
            </a:r>
            <a:r>
              <a:rPr lang="fr-FR" sz="1800" spc="-70" dirty="0">
                <a:effectLst/>
                <a:latin typeface="LM Roman 12"/>
                <a:ea typeface="LM Roman 12"/>
                <a:cs typeface="LM Roman 12"/>
              </a:rPr>
              <a:t> </a:t>
            </a:r>
            <a:r>
              <a:rPr lang="fr-FR" sz="1800" dirty="0">
                <a:effectLst/>
                <a:latin typeface="LM Roman 12"/>
                <a:ea typeface="LM Roman 12"/>
                <a:cs typeface="LM Roman 12"/>
              </a:rPr>
              <a:t>gestion</a:t>
            </a:r>
            <a:r>
              <a:rPr lang="fr-FR" sz="1800" spc="-75" dirty="0">
                <a:effectLst/>
                <a:latin typeface="LM Roman 12"/>
                <a:ea typeface="LM Roman 12"/>
                <a:cs typeface="LM Roman 12"/>
              </a:rPr>
              <a:t> </a:t>
            </a:r>
            <a:r>
              <a:rPr lang="fr-FR" sz="1800" dirty="0">
                <a:effectLst/>
                <a:latin typeface="LM Roman 12"/>
                <a:ea typeface="LM Roman 12"/>
                <a:cs typeface="LM Roman 12"/>
              </a:rPr>
              <a:t>de</a:t>
            </a:r>
            <a:r>
              <a:rPr lang="fr-FR" sz="1800" spc="-75" dirty="0">
                <a:effectLst/>
                <a:latin typeface="LM Roman 12"/>
                <a:ea typeface="LM Roman 12"/>
                <a:cs typeface="LM Roman 12"/>
              </a:rPr>
              <a:t> </a:t>
            </a:r>
            <a:r>
              <a:rPr lang="fr-FR" sz="1800" dirty="0">
                <a:effectLst/>
                <a:latin typeface="LM Roman 12"/>
                <a:ea typeface="LM Roman 12"/>
                <a:cs typeface="LM Roman 12"/>
              </a:rPr>
              <a:t>ses</a:t>
            </a:r>
            <a:r>
              <a:rPr lang="fr-FR" sz="1800" spc="-75" dirty="0">
                <a:effectLst/>
                <a:latin typeface="LM Roman 12"/>
                <a:ea typeface="LM Roman 12"/>
                <a:cs typeface="LM Roman 12"/>
              </a:rPr>
              <a:t> </a:t>
            </a:r>
            <a:r>
              <a:rPr lang="fr-FR" sz="1800" dirty="0">
                <a:effectLst/>
                <a:latin typeface="LM Roman 12"/>
                <a:ea typeface="LM Roman 12"/>
                <a:cs typeface="LM Roman 12"/>
              </a:rPr>
              <a:t>projets.</a:t>
            </a:r>
            <a:r>
              <a:rPr lang="fr-FR" sz="1800" spc="-70" dirty="0">
                <a:effectLst/>
                <a:latin typeface="LM Roman 12"/>
                <a:ea typeface="LM Roman 12"/>
                <a:cs typeface="LM Roman 12"/>
              </a:rPr>
              <a:t> </a:t>
            </a:r>
            <a:r>
              <a:rPr lang="fr-FR" sz="1800" dirty="0">
                <a:effectLst/>
                <a:latin typeface="LM Roman 12"/>
                <a:ea typeface="LM Roman 12"/>
                <a:cs typeface="LM Roman 12"/>
              </a:rPr>
              <a:t>Le</a:t>
            </a:r>
            <a:r>
              <a:rPr lang="fr-FR" sz="1800" spc="-80" dirty="0">
                <a:effectLst/>
                <a:latin typeface="LM Roman 12"/>
                <a:ea typeface="LM Roman 12"/>
                <a:cs typeface="LM Roman 12"/>
              </a:rPr>
              <a:t> </a:t>
            </a:r>
            <a:r>
              <a:rPr lang="fr-FR" sz="1800" dirty="0">
                <a:effectLst/>
                <a:latin typeface="LM Roman 12"/>
                <a:ea typeface="LM Roman 12"/>
                <a:cs typeface="LM Roman 12"/>
              </a:rPr>
              <a:t>cycle</a:t>
            </a:r>
            <a:r>
              <a:rPr lang="fr-FR" sz="1800" spc="-70" dirty="0">
                <a:effectLst/>
                <a:latin typeface="LM Roman 12"/>
                <a:ea typeface="LM Roman 12"/>
                <a:cs typeface="LM Roman 12"/>
              </a:rPr>
              <a:t> </a:t>
            </a:r>
            <a:r>
              <a:rPr lang="fr-FR" sz="1800" dirty="0">
                <a:effectLst/>
                <a:latin typeface="LM Roman 12"/>
                <a:ea typeface="LM Roman 12"/>
                <a:cs typeface="LM Roman 12"/>
              </a:rPr>
              <a:t>de</a:t>
            </a:r>
            <a:r>
              <a:rPr lang="fr-FR" sz="1800" spc="-75" dirty="0">
                <a:effectLst/>
                <a:latin typeface="LM Roman 12"/>
                <a:ea typeface="LM Roman 12"/>
                <a:cs typeface="LM Roman 12"/>
              </a:rPr>
              <a:t> </a:t>
            </a:r>
            <a:r>
              <a:rPr lang="fr-FR" sz="1800" dirty="0">
                <a:effectLst/>
                <a:latin typeface="LM Roman 12"/>
                <a:ea typeface="LM Roman 12"/>
                <a:cs typeface="LM Roman 12"/>
              </a:rPr>
              <a:t>vie</a:t>
            </a:r>
            <a:r>
              <a:rPr lang="fr-FR" sz="1800" spc="-75" dirty="0">
                <a:effectLst/>
                <a:latin typeface="LM Roman 12"/>
                <a:ea typeface="LM Roman 12"/>
                <a:cs typeface="LM Roman 12"/>
              </a:rPr>
              <a:t> </a:t>
            </a:r>
            <a:r>
              <a:rPr lang="fr-FR" sz="1800" dirty="0">
                <a:effectLst/>
                <a:latin typeface="LM Roman 12"/>
                <a:ea typeface="LM Roman 12"/>
                <a:cs typeface="LM Roman 12"/>
              </a:rPr>
              <a:t>du</a:t>
            </a:r>
            <a:r>
              <a:rPr lang="fr-FR" sz="1800" spc="-75" dirty="0">
                <a:effectLst/>
                <a:latin typeface="LM Roman 12"/>
                <a:ea typeface="LM Roman 12"/>
                <a:cs typeface="LM Roman 12"/>
              </a:rPr>
              <a:t> </a:t>
            </a:r>
            <a:r>
              <a:rPr lang="fr-FR" sz="1800" dirty="0">
                <a:effectLst/>
                <a:latin typeface="LM Roman 12"/>
                <a:ea typeface="LM Roman 12"/>
                <a:cs typeface="LM Roman 12"/>
              </a:rPr>
              <a:t>traitement</a:t>
            </a:r>
            <a:r>
              <a:rPr lang="fr-FR" sz="1800" spc="-70" dirty="0">
                <a:effectLst/>
                <a:latin typeface="LM Roman 12"/>
                <a:ea typeface="LM Roman 12"/>
                <a:cs typeface="LM Roman 12"/>
              </a:rPr>
              <a:t> </a:t>
            </a:r>
            <a:r>
              <a:rPr lang="fr-FR" sz="1800" dirty="0">
                <a:effectLst/>
                <a:latin typeface="LM Roman 12"/>
                <a:ea typeface="LM Roman 12"/>
                <a:cs typeface="LM Roman 12"/>
              </a:rPr>
              <a:t>d’une</a:t>
            </a:r>
            <a:r>
              <a:rPr lang="fr-FR" sz="1800" spc="-80" dirty="0">
                <a:effectLst/>
                <a:latin typeface="LM Roman 12"/>
                <a:ea typeface="LM Roman 12"/>
                <a:cs typeface="LM Roman 12"/>
              </a:rPr>
              <a:t> </a:t>
            </a:r>
            <a:r>
              <a:rPr lang="fr-FR" sz="1800" dirty="0">
                <a:effectLst/>
                <a:latin typeface="LM Roman 12"/>
                <a:ea typeface="LM Roman 12"/>
                <a:cs typeface="LM Roman 12"/>
              </a:rPr>
              <a:t>demande</a:t>
            </a:r>
            <a:r>
              <a:rPr lang="fr-FR" spc="-70" dirty="0">
                <a:latin typeface="LM Roman 12"/>
                <a:ea typeface="LM Roman 12"/>
                <a:cs typeface="LM Roman 12"/>
              </a:rPr>
              <a:t> </a:t>
            </a:r>
            <a:r>
              <a:rPr lang="fr-FR" sz="1800" dirty="0">
                <a:effectLst/>
                <a:latin typeface="LM Roman 12"/>
                <a:ea typeface="LM Roman 12"/>
                <a:cs typeface="LM Roman 12"/>
              </a:rPr>
              <a:t>(de</a:t>
            </a:r>
            <a:r>
              <a:rPr lang="fr-FR" sz="1800" spc="-80" dirty="0">
                <a:effectLst/>
                <a:latin typeface="LM Roman 12"/>
                <a:ea typeface="LM Roman 12"/>
                <a:cs typeface="LM Roman 12"/>
              </a:rPr>
              <a:t> </a:t>
            </a:r>
            <a:r>
              <a:rPr lang="fr-FR" sz="1800" dirty="0">
                <a:effectLst/>
                <a:latin typeface="LM Roman 12"/>
                <a:ea typeface="LM Roman 12"/>
                <a:cs typeface="LM Roman 12"/>
              </a:rPr>
              <a:t>son émission par le client à sa mise en production) est bien cadré et défini par ces 5 étapes :</a:t>
            </a:r>
            <a:endParaRPr lang="fr-FR" dirty="0"/>
          </a:p>
        </p:txBody>
      </p:sp>
      <p:pic>
        <p:nvPicPr>
          <p:cNvPr id="22" name="image14.jpeg">
            <a:extLst>
              <a:ext uri="{FF2B5EF4-FFF2-40B4-BE49-F238E27FC236}">
                <a16:creationId xmlns:a16="http://schemas.microsoft.com/office/drawing/2014/main" id="{CC89211B-6B06-42F2-8E5F-33BAECE18C42}"/>
              </a:ext>
            </a:extLst>
          </p:cNvPr>
          <p:cNvPicPr/>
          <p:nvPr/>
        </p:nvPicPr>
        <p:blipFill>
          <a:blip r:embed="rId3" cstate="print"/>
          <a:stretch>
            <a:fillRect/>
          </a:stretch>
        </p:blipFill>
        <p:spPr>
          <a:xfrm>
            <a:off x="2859111" y="1615736"/>
            <a:ext cx="8752882" cy="3817398"/>
          </a:xfrm>
          <a:prstGeom prst="rect">
            <a:avLst/>
          </a:prstGeom>
        </p:spPr>
      </p:pic>
    </p:spTree>
    <p:extLst>
      <p:ext uri="{BB962C8B-B14F-4D97-AF65-F5344CB8AC3E}">
        <p14:creationId xmlns:p14="http://schemas.microsoft.com/office/powerpoint/2010/main" val="4270164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15</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Groupe ALLIANZ</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28772" y="190009"/>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4100303" y="224937"/>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4051026" y="224937"/>
            <a:ext cx="93787"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t>Concepts SCRUM</a:t>
            </a:r>
            <a:endParaRPr lang="fr-FR" sz="1800" dirty="0">
              <a:latin typeface="Century" panose="02040604050505020304" pitchFamily="18" charset="0"/>
            </a:endParaRPr>
          </a:p>
        </p:txBody>
      </p:sp>
      <p:pic>
        <p:nvPicPr>
          <p:cNvPr id="2" name="Image 1">
            <a:extLst>
              <a:ext uri="{FF2B5EF4-FFF2-40B4-BE49-F238E27FC236}">
                <a16:creationId xmlns:a16="http://schemas.microsoft.com/office/drawing/2014/main" id="{9BE30AA0-F738-4E5C-839F-8820BA9BE2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6757"/>
            <a:ext cx="6986725" cy="3710866"/>
          </a:xfrm>
          <a:prstGeom prst="rect">
            <a:avLst/>
          </a:prstGeom>
          <a:noFill/>
          <a:ln>
            <a:noFill/>
          </a:ln>
        </p:spPr>
      </p:pic>
      <p:sp>
        <p:nvSpPr>
          <p:cNvPr id="24" name="ZoneTexte 23">
            <a:extLst>
              <a:ext uri="{FF2B5EF4-FFF2-40B4-BE49-F238E27FC236}">
                <a16:creationId xmlns:a16="http://schemas.microsoft.com/office/drawing/2014/main" id="{C27D2872-87B6-4434-B06E-FE770B09D20B}"/>
              </a:ext>
            </a:extLst>
          </p:cNvPr>
          <p:cNvSpPr txBox="1"/>
          <p:nvPr/>
        </p:nvSpPr>
        <p:spPr>
          <a:xfrm>
            <a:off x="53729" y="1822543"/>
            <a:ext cx="3500840" cy="2878246"/>
          </a:xfrm>
          <a:prstGeom prst="rect">
            <a:avLst/>
          </a:prstGeom>
          <a:noFill/>
        </p:spPr>
        <p:txBody>
          <a:bodyPr wrap="square">
            <a:spAutoFit/>
          </a:bodyPr>
          <a:lstStyle/>
          <a:p>
            <a:pPr indent="262890" algn="just"/>
            <a:r>
              <a:rPr lang="fr-FR" sz="1800" dirty="0">
                <a:effectLst/>
                <a:latin typeface="LM Roman 12"/>
                <a:ea typeface="LM Roman 12"/>
                <a:cs typeface="LM Roman 12"/>
              </a:rPr>
              <a:t>La nature de ce projet et de l’équipe , ainsi que la volonté d’être toujours flexible devant le changement et de pouvoir répondre aux nouveaux besoins en cours de développement est la raison pour laquelle j’ai opté pour un cycle de développement agile et plus précisément la méthode SCRUM.</a:t>
            </a:r>
          </a:p>
        </p:txBody>
      </p:sp>
    </p:spTree>
    <p:extLst>
      <p:ext uri="{BB962C8B-B14F-4D97-AF65-F5344CB8AC3E}">
        <p14:creationId xmlns:p14="http://schemas.microsoft.com/office/powerpoint/2010/main" val="4195879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16</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Groupe ALLIANZ</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28772" y="19838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4100303" y="224937"/>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4051026" y="224937"/>
            <a:ext cx="93787"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t>Les sprint du projet</a:t>
            </a:r>
            <a:endParaRPr lang="fr-FR" sz="1800" dirty="0">
              <a:latin typeface="Century" panose="02040604050505020304" pitchFamily="18" charset="0"/>
            </a:endParaRPr>
          </a:p>
        </p:txBody>
      </p:sp>
      <p:grpSp>
        <p:nvGrpSpPr>
          <p:cNvPr id="22" name="object 6">
            <a:extLst>
              <a:ext uri="{FF2B5EF4-FFF2-40B4-BE49-F238E27FC236}">
                <a16:creationId xmlns:a16="http://schemas.microsoft.com/office/drawing/2014/main" id="{3A1DC99C-2021-4CD3-A1B0-05A9839B0997}"/>
              </a:ext>
            </a:extLst>
          </p:cNvPr>
          <p:cNvGrpSpPr/>
          <p:nvPr/>
        </p:nvGrpSpPr>
        <p:grpSpPr>
          <a:xfrm>
            <a:off x="838200" y="1650942"/>
            <a:ext cx="3429000" cy="2204085"/>
            <a:chOff x="838200" y="1728216"/>
            <a:chExt cx="3429000" cy="2204085"/>
          </a:xfrm>
        </p:grpSpPr>
        <p:sp>
          <p:nvSpPr>
            <p:cNvPr id="23" name="object 7">
              <a:extLst>
                <a:ext uri="{FF2B5EF4-FFF2-40B4-BE49-F238E27FC236}">
                  <a16:creationId xmlns:a16="http://schemas.microsoft.com/office/drawing/2014/main" id="{60B90982-1FB2-45C8-B923-6606C05BC090}"/>
                </a:ext>
              </a:extLst>
            </p:cNvPr>
            <p:cNvSpPr/>
            <p:nvPr/>
          </p:nvSpPr>
          <p:spPr>
            <a:xfrm>
              <a:off x="838200" y="1728216"/>
              <a:ext cx="3429000" cy="2204085"/>
            </a:xfrm>
            <a:custGeom>
              <a:avLst/>
              <a:gdLst/>
              <a:ahLst/>
              <a:cxnLst/>
              <a:rect l="l" t="t" r="r" b="b"/>
              <a:pathLst>
                <a:path w="3429000" h="2204085">
                  <a:moveTo>
                    <a:pt x="3429000" y="0"/>
                  </a:moveTo>
                  <a:lnTo>
                    <a:pt x="0" y="0"/>
                  </a:lnTo>
                  <a:lnTo>
                    <a:pt x="0" y="2203704"/>
                  </a:lnTo>
                  <a:lnTo>
                    <a:pt x="3429000" y="2203704"/>
                  </a:lnTo>
                  <a:lnTo>
                    <a:pt x="3429000" y="0"/>
                  </a:lnTo>
                  <a:close/>
                </a:path>
              </a:pathLst>
            </a:custGeom>
            <a:solidFill>
              <a:srgbClr val="FF6600"/>
            </a:solidFill>
          </p:spPr>
          <p:txBody>
            <a:bodyPr wrap="square" lIns="0" tIns="0" rIns="0" bIns="0" rtlCol="0"/>
            <a:lstStyle/>
            <a:p>
              <a:endParaRPr>
                <a:solidFill>
                  <a:prstClr val="black"/>
                </a:solidFill>
                <a:latin typeface="Calibri"/>
              </a:endParaRPr>
            </a:p>
          </p:txBody>
        </p:sp>
        <p:sp>
          <p:nvSpPr>
            <p:cNvPr id="25" name="object 8">
              <a:extLst>
                <a:ext uri="{FF2B5EF4-FFF2-40B4-BE49-F238E27FC236}">
                  <a16:creationId xmlns:a16="http://schemas.microsoft.com/office/drawing/2014/main" id="{0EF7AADF-46FE-4E55-89FA-A525AB222569}"/>
                </a:ext>
              </a:extLst>
            </p:cNvPr>
            <p:cNvSpPr/>
            <p:nvPr/>
          </p:nvSpPr>
          <p:spPr>
            <a:xfrm>
              <a:off x="870203" y="2258568"/>
              <a:ext cx="3348990" cy="1610105"/>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26" name="object 9">
              <a:extLst>
                <a:ext uri="{FF2B5EF4-FFF2-40B4-BE49-F238E27FC236}">
                  <a16:creationId xmlns:a16="http://schemas.microsoft.com/office/drawing/2014/main" id="{50714FA1-3495-4A8E-85B7-D105B9A653BA}"/>
                </a:ext>
              </a:extLst>
            </p:cNvPr>
            <p:cNvSpPr/>
            <p:nvPr/>
          </p:nvSpPr>
          <p:spPr>
            <a:xfrm>
              <a:off x="954023" y="2473413"/>
              <a:ext cx="3181350" cy="125060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7" name="object 10">
              <a:extLst>
                <a:ext uri="{FF2B5EF4-FFF2-40B4-BE49-F238E27FC236}">
                  <a16:creationId xmlns:a16="http://schemas.microsoft.com/office/drawing/2014/main" id="{9D0B8A22-15A9-4735-8269-122B6D989E0E}"/>
                </a:ext>
              </a:extLst>
            </p:cNvPr>
            <p:cNvSpPr/>
            <p:nvPr/>
          </p:nvSpPr>
          <p:spPr>
            <a:xfrm>
              <a:off x="1126236" y="2476500"/>
              <a:ext cx="2853055" cy="1114425"/>
            </a:xfrm>
            <a:custGeom>
              <a:avLst/>
              <a:gdLst/>
              <a:ahLst/>
              <a:cxnLst/>
              <a:rect l="l" t="t" r="r" b="b"/>
              <a:pathLst>
                <a:path w="2853054" h="1114425">
                  <a:moveTo>
                    <a:pt x="2667254" y="0"/>
                  </a:moveTo>
                  <a:lnTo>
                    <a:pt x="185673" y="0"/>
                  </a:lnTo>
                  <a:lnTo>
                    <a:pt x="136316" y="6636"/>
                  </a:lnTo>
                  <a:lnTo>
                    <a:pt x="91963" y="25362"/>
                  </a:lnTo>
                  <a:lnTo>
                    <a:pt x="54384" y="54403"/>
                  </a:lnTo>
                  <a:lnTo>
                    <a:pt x="25351" y="91985"/>
                  </a:lnTo>
                  <a:lnTo>
                    <a:pt x="6632" y="136333"/>
                  </a:lnTo>
                  <a:lnTo>
                    <a:pt x="0" y="185674"/>
                  </a:lnTo>
                  <a:lnTo>
                    <a:pt x="0" y="928370"/>
                  </a:lnTo>
                  <a:lnTo>
                    <a:pt x="6632" y="977710"/>
                  </a:lnTo>
                  <a:lnTo>
                    <a:pt x="25351" y="1022058"/>
                  </a:lnTo>
                  <a:lnTo>
                    <a:pt x="54384" y="1059640"/>
                  </a:lnTo>
                  <a:lnTo>
                    <a:pt x="91963" y="1088681"/>
                  </a:lnTo>
                  <a:lnTo>
                    <a:pt x="136316" y="1107407"/>
                  </a:lnTo>
                  <a:lnTo>
                    <a:pt x="185673" y="1114044"/>
                  </a:lnTo>
                  <a:lnTo>
                    <a:pt x="2667254" y="1114044"/>
                  </a:lnTo>
                  <a:lnTo>
                    <a:pt x="2716594" y="1107407"/>
                  </a:lnTo>
                  <a:lnTo>
                    <a:pt x="2760942" y="1088681"/>
                  </a:lnTo>
                  <a:lnTo>
                    <a:pt x="2798524" y="1059640"/>
                  </a:lnTo>
                  <a:lnTo>
                    <a:pt x="2827565" y="1022058"/>
                  </a:lnTo>
                  <a:lnTo>
                    <a:pt x="2846291" y="977710"/>
                  </a:lnTo>
                  <a:lnTo>
                    <a:pt x="2852928" y="928370"/>
                  </a:lnTo>
                  <a:lnTo>
                    <a:pt x="2852928" y="185674"/>
                  </a:lnTo>
                  <a:lnTo>
                    <a:pt x="2846291" y="136333"/>
                  </a:lnTo>
                  <a:lnTo>
                    <a:pt x="2827565" y="91985"/>
                  </a:lnTo>
                  <a:lnTo>
                    <a:pt x="2798524" y="54403"/>
                  </a:lnTo>
                  <a:lnTo>
                    <a:pt x="2760942" y="25362"/>
                  </a:lnTo>
                  <a:lnTo>
                    <a:pt x="2716594" y="6636"/>
                  </a:lnTo>
                  <a:lnTo>
                    <a:pt x="2667254" y="0"/>
                  </a:lnTo>
                  <a:close/>
                </a:path>
              </a:pathLst>
            </a:custGeom>
            <a:solidFill>
              <a:srgbClr val="FFFFFF"/>
            </a:solidFill>
          </p:spPr>
          <p:txBody>
            <a:bodyPr wrap="square" lIns="0" tIns="0" rIns="0" bIns="0" rtlCol="0"/>
            <a:lstStyle/>
            <a:p>
              <a:endParaRPr>
                <a:solidFill>
                  <a:prstClr val="black"/>
                </a:solidFill>
                <a:latin typeface="Calibri"/>
              </a:endParaRPr>
            </a:p>
          </p:txBody>
        </p:sp>
      </p:grpSp>
      <p:grpSp>
        <p:nvGrpSpPr>
          <p:cNvPr id="28" name="object 11">
            <a:extLst>
              <a:ext uri="{FF2B5EF4-FFF2-40B4-BE49-F238E27FC236}">
                <a16:creationId xmlns:a16="http://schemas.microsoft.com/office/drawing/2014/main" id="{7F4AA3EA-77A7-46F0-95DF-62A52A41B932}"/>
              </a:ext>
            </a:extLst>
          </p:cNvPr>
          <p:cNvGrpSpPr/>
          <p:nvPr/>
        </p:nvGrpSpPr>
        <p:grpSpPr>
          <a:xfrm>
            <a:off x="4401311" y="1653990"/>
            <a:ext cx="3429000" cy="2200910"/>
            <a:chOff x="4401311" y="1731264"/>
            <a:chExt cx="3429000" cy="2200910"/>
          </a:xfrm>
        </p:grpSpPr>
        <p:sp>
          <p:nvSpPr>
            <p:cNvPr id="29" name="object 12">
              <a:extLst>
                <a:ext uri="{FF2B5EF4-FFF2-40B4-BE49-F238E27FC236}">
                  <a16:creationId xmlns:a16="http://schemas.microsoft.com/office/drawing/2014/main" id="{DA6162D4-AA46-4A1E-B329-6366B846190E}"/>
                </a:ext>
              </a:extLst>
            </p:cNvPr>
            <p:cNvSpPr/>
            <p:nvPr/>
          </p:nvSpPr>
          <p:spPr>
            <a:xfrm>
              <a:off x="4401311" y="1731264"/>
              <a:ext cx="3429000" cy="2200910"/>
            </a:xfrm>
            <a:custGeom>
              <a:avLst/>
              <a:gdLst/>
              <a:ahLst/>
              <a:cxnLst/>
              <a:rect l="l" t="t" r="r" b="b"/>
              <a:pathLst>
                <a:path w="3429000" h="2200910">
                  <a:moveTo>
                    <a:pt x="3428999" y="0"/>
                  </a:moveTo>
                  <a:lnTo>
                    <a:pt x="0" y="0"/>
                  </a:lnTo>
                  <a:lnTo>
                    <a:pt x="0" y="2200656"/>
                  </a:lnTo>
                  <a:lnTo>
                    <a:pt x="3428999" y="2200656"/>
                  </a:lnTo>
                  <a:lnTo>
                    <a:pt x="3428999" y="0"/>
                  </a:lnTo>
                  <a:close/>
                </a:path>
              </a:pathLst>
            </a:custGeom>
            <a:solidFill>
              <a:srgbClr val="E7E350"/>
            </a:solidFill>
          </p:spPr>
          <p:txBody>
            <a:bodyPr wrap="square" lIns="0" tIns="0" rIns="0" bIns="0" rtlCol="0"/>
            <a:lstStyle/>
            <a:p>
              <a:endParaRPr>
                <a:solidFill>
                  <a:prstClr val="black"/>
                </a:solidFill>
                <a:latin typeface="Calibri"/>
              </a:endParaRPr>
            </a:p>
          </p:txBody>
        </p:sp>
        <p:sp>
          <p:nvSpPr>
            <p:cNvPr id="30" name="object 13">
              <a:extLst>
                <a:ext uri="{FF2B5EF4-FFF2-40B4-BE49-F238E27FC236}">
                  <a16:creationId xmlns:a16="http://schemas.microsoft.com/office/drawing/2014/main" id="{C60173A9-ADE3-4FF9-8378-FF467CECF7EA}"/>
                </a:ext>
              </a:extLst>
            </p:cNvPr>
            <p:cNvSpPr/>
            <p:nvPr/>
          </p:nvSpPr>
          <p:spPr>
            <a:xfrm>
              <a:off x="4433315" y="2255520"/>
              <a:ext cx="3347466" cy="1610105"/>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31" name="object 14">
              <a:extLst>
                <a:ext uri="{FF2B5EF4-FFF2-40B4-BE49-F238E27FC236}">
                  <a16:creationId xmlns:a16="http://schemas.microsoft.com/office/drawing/2014/main" id="{7D50A272-40C9-4EB6-A13F-4D8821D280B0}"/>
                </a:ext>
              </a:extLst>
            </p:cNvPr>
            <p:cNvSpPr/>
            <p:nvPr/>
          </p:nvSpPr>
          <p:spPr>
            <a:xfrm>
              <a:off x="4488179" y="2333244"/>
              <a:ext cx="3236214" cy="152476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2" name="object 15">
              <a:extLst>
                <a:ext uri="{FF2B5EF4-FFF2-40B4-BE49-F238E27FC236}">
                  <a16:creationId xmlns:a16="http://schemas.microsoft.com/office/drawing/2014/main" id="{C925A2E1-D033-447E-99DF-36156AD6B8DD}"/>
                </a:ext>
              </a:extLst>
            </p:cNvPr>
            <p:cNvSpPr/>
            <p:nvPr/>
          </p:nvSpPr>
          <p:spPr>
            <a:xfrm>
              <a:off x="4689347" y="2473452"/>
              <a:ext cx="2851785" cy="1114425"/>
            </a:xfrm>
            <a:custGeom>
              <a:avLst/>
              <a:gdLst/>
              <a:ahLst/>
              <a:cxnLst/>
              <a:rect l="l" t="t" r="r" b="b"/>
              <a:pathLst>
                <a:path w="2851784" h="1114425">
                  <a:moveTo>
                    <a:pt x="2665729" y="0"/>
                  </a:moveTo>
                  <a:lnTo>
                    <a:pt x="185674" y="0"/>
                  </a:lnTo>
                  <a:lnTo>
                    <a:pt x="136333" y="6636"/>
                  </a:lnTo>
                  <a:lnTo>
                    <a:pt x="91985" y="25362"/>
                  </a:lnTo>
                  <a:lnTo>
                    <a:pt x="54403" y="54403"/>
                  </a:lnTo>
                  <a:lnTo>
                    <a:pt x="25362" y="91985"/>
                  </a:lnTo>
                  <a:lnTo>
                    <a:pt x="6636" y="136333"/>
                  </a:lnTo>
                  <a:lnTo>
                    <a:pt x="0" y="185674"/>
                  </a:lnTo>
                  <a:lnTo>
                    <a:pt x="0" y="928370"/>
                  </a:lnTo>
                  <a:lnTo>
                    <a:pt x="6636" y="977710"/>
                  </a:lnTo>
                  <a:lnTo>
                    <a:pt x="25362" y="1022058"/>
                  </a:lnTo>
                  <a:lnTo>
                    <a:pt x="54403" y="1059640"/>
                  </a:lnTo>
                  <a:lnTo>
                    <a:pt x="91985" y="1088681"/>
                  </a:lnTo>
                  <a:lnTo>
                    <a:pt x="136333" y="1107407"/>
                  </a:lnTo>
                  <a:lnTo>
                    <a:pt x="185674" y="1114044"/>
                  </a:lnTo>
                  <a:lnTo>
                    <a:pt x="2665729" y="1114044"/>
                  </a:lnTo>
                  <a:lnTo>
                    <a:pt x="2715070" y="1107407"/>
                  </a:lnTo>
                  <a:lnTo>
                    <a:pt x="2759418" y="1088681"/>
                  </a:lnTo>
                  <a:lnTo>
                    <a:pt x="2797000" y="1059640"/>
                  </a:lnTo>
                  <a:lnTo>
                    <a:pt x="2826041" y="1022058"/>
                  </a:lnTo>
                  <a:lnTo>
                    <a:pt x="2844767" y="977710"/>
                  </a:lnTo>
                  <a:lnTo>
                    <a:pt x="2851404" y="928370"/>
                  </a:lnTo>
                  <a:lnTo>
                    <a:pt x="2851404" y="185674"/>
                  </a:lnTo>
                  <a:lnTo>
                    <a:pt x="2844767" y="136333"/>
                  </a:lnTo>
                  <a:lnTo>
                    <a:pt x="2826041" y="91985"/>
                  </a:lnTo>
                  <a:lnTo>
                    <a:pt x="2797000" y="54403"/>
                  </a:lnTo>
                  <a:lnTo>
                    <a:pt x="2759418" y="25362"/>
                  </a:lnTo>
                  <a:lnTo>
                    <a:pt x="2715070" y="6636"/>
                  </a:lnTo>
                  <a:lnTo>
                    <a:pt x="2665729" y="0"/>
                  </a:lnTo>
                  <a:close/>
                </a:path>
              </a:pathLst>
            </a:custGeom>
            <a:solidFill>
              <a:srgbClr val="FFFFFF"/>
            </a:solidFill>
          </p:spPr>
          <p:txBody>
            <a:bodyPr wrap="square" lIns="0" tIns="0" rIns="0" bIns="0" rtlCol="0"/>
            <a:lstStyle/>
            <a:p>
              <a:endParaRPr>
                <a:solidFill>
                  <a:prstClr val="black"/>
                </a:solidFill>
                <a:latin typeface="Calibri"/>
              </a:endParaRPr>
            </a:p>
          </p:txBody>
        </p:sp>
      </p:grpSp>
      <p:grpSp>
        <p:nvGrpSpPr>
          <p:cNvPr id="33" name="object 16">
            <a:extLst>
              <a:ext uri="{FF2B5EF4-FFF2-40B4-BE49-F238E27FC236}">
                <a16:creationId xmlns:a16="http://schemas.microsoft.com/office/drawing/2014/main" id="{6170479B-58AC-4E5C-9D3D-E9ED7CFF322F}"/>
              </a:ext>
            </a:extLst>
          </p:cNvPr>
          <p:cNvGrpSpPr/>
          <p:nvPr/>
        </p:nvGrpSpPr>
        <p:grpSpPr>
          <a:xfrm>
            <a:off x="7962900" y="1650942"/>
            <a:ext cx="3429000" cy="2200910"/>
            <a:chOff x="7962900" y="1728216"/>
            <a:chExt cx="3429000" cy="2200910"/>
          </a:xfrm>
        </p:grpSpPr>
        <p:sp>
          <p:nvSpPr>
            <p:cNvPr id="34" name="object 17">
              <a:extLst>
                <a:ext uri="{FF2B5EF4-FFF2-40B4-BE49-F238E27FC236}">
                  <a16:creationId xmlns:a16="http://schemas.microsoft.com/office/drawing/2014/main" id="{04D2AB14-0A40-4532-A44C-3777DF5F74E2}"/>
                </a:ext>
              </a:extLst>
            </p:cNvPr>
            <p:cNvSpPr/>
            <p:nvPr/>
          </p:nvSpPr>
          <p:spPr>
            <a:xfrm>
              <a:off x="7962900" y="1728216"/>
              <a:ext cx="3429000" cy="2200910"/>
            </a:xfrm>
            <a:custGeom>
              <a:avLst/>
              <a:gdLst/>
              <a:ahLst/>
              <a:cxnLst/>
              <a:rect l="l" t="t" r="r" b="b"/>
              <a:pathLst>
                <a:path w="3429000" h="2200910">
                  <a:moveTo>
                    <a:pt x="3429000" y="0"/>
                  </a:moveTo>
                  <a:lnTo>
                    <a:pt x="0" y="0"/>
                  </a:lnTo>
                  <a:lnTo>
                    <a:pt x="0" y="2200655"/>
                  </a:lnTo>
                  <a:lnTo>
                    <a:pt x="3429000" y="2200655"/>
                  </a:lnTo>
                  <a:lnTo>
                    <a:pt x="3429000" y="0"/>
                  </a:lnTo>
                  <a:close/>
                </a:path>
              </a:pathLst>
            </a:custGeom>
            <a:solidFill>
              <a:srgbClr val="90E209"/>
            </a:solidFill>
          </p:spPr>
          <p:txBody>
            <a:bodyPr wrap="square" lIns="0" tIns="0" rIns="0" bIns="0" rtlCol="0"/>
            <a:lstStyle/>
            <a:p>
              <a:endParaRPr>
                <a:solidFill>
                  <a:prstClr val="black"/>
                </a:solidFill>
                <a:latin typeface="Calibri"/>
              </a:endParaRPr>
            </a:p>
          </p:txBody>
        </p:sp>
        <p:sp>
          <p:nvSpPr>
            <p:cNvPr id="35" name="object 18">
              <a:extLst>
                <a:ext uri="{FF2B5EF4-FFF2-40B4-BE49-F238E27FC236}">
                  <a16:creationId xmlns:a16="http://schemas.microsoft.com/office/drawing/2014/main" id="{D5A2B1A3-3211-436B-8D72-F27BAE04B22A}"/>
                </a:ext>
              </a:extLst>
            </p:cNvPr>
            <p:cNvSpPr/>
            <p:nvPr/>
          </p:nvSpPr>
          <p:spPr>
            <a:xfrm>
              <a:off x="8005571" y="2264664"/>
              <a:ext cx="3348989" cy="160870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36" name="object 19">
              <a:extLst>
                <a:ext uri="{FF2B5EF4-FFF2-40B4-BE49-F238E27FC236}">
                  <a16:creationId xmlns:a16="http://schemas.microsoft.com/office/drawing/2014/main" id="{1817F48B-57E2-4C4F-88A4-E580F950E5D1}"/>
                </a:ext>
              </a:extLst>
            </p:cNvPr>
            <p:cNvSpPr/>
            <p:nvPr/>
          </p:nvSpPr>
          <p:spPr>
            <a:xfrm>
              <a:off x="8113776" y="2340864"/>
              <a:ext cx="3196589" cy="152476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37" name="object 20">
              <a:extLst>
                <a:ext uri="{FF2B5EF4-FFF2-40B4-BE49-F238E27FC236}">
                  <a16:creationId xmlns:a16="http://schemas.microsoft.com/office/drawing/2014/main" id="{BCB205B8-A20A-49F7-A5C7-230CF6A9A5EE}"/>
                </a:ext>
              </a:extLst>
            </p:cNvPr>
            <p:cNvSpPr/>
            <p:nvPr/>
          </p:nvSpPr>
          <p:spPr>
            <a:xfrm>
              <a:off x="8261604" y="2482596"/>
              <a:ext cx="2853055" cy="1112520"/>
            </a:xfrm>
            <a:custGeom>
              <a:avLst/>
              <a:gdLst/>
              <a:ahLst/>
              <a:cxnLst/>
              <a:rect l="l" t="t" r="r" b="b"/>
              <a:pathLst>
                <a:path w="2853054" h="1112520">
                  <a:moveTo>
                    <a:pt x="2667507" y="0"/>
                  </a:moveTo>
                  <a:lnTo>
                    <a:pt x="185420" y="0"/>
                  </a:lnTo>
                  <a:lnTo>
                    <a:pt x="136142" y="6626"/>
                  </a:lnTo>
                  <a:lnTo>
                    <a:pt x="91853" y="25324"/>
                  </a:lnTo>
                  <a:lnTo>
                    <a:pt x="54324" y="54324"/>
                  </a:lnTo>
                  <a:lnTo>
                    <a:pt x="25324" y="91853"/>
                  </a:lnTo>
                  <a:lnTo>
                    <a:pt x="6626" y="136142"/>
                  </a:lnTo>
                  <a:lnTo>
                    <a:pt x="0" y="185419"/>
                  </a:lnTo>
                  <a:lnTo>
                    <a:pt x="0" y="927100"/>
                  </a:lnTo>
                  <a:lnTo>
                    <a:pt x="6626" y="976377"/>
                  </a:lnTo>
                  <a:lnTo>
                    <a:pt x="25324" y="1020666"/>
                  </a:lnTo>
                  <a:lnTo>
                    <a:pt x="54324" y="1058195"/>
                  </a:lnTo>
                  <a:lnTo>
                    <a:pt x="91853" y="1087195"/>
                  </a:lnTo>
                  <a:lnTo>
                    <a:pt x="136142" y="1105893"/>
                  </a:lnTo>
                  <a:lnTo>
                    <a:pt x="185420" y="1112519"/>
                  </a:lnTo>
                  <a:lnTo>
                    <a:pt x="2667507" y="1112519"/>
                  </a:lnTo>
                  <a:lnTo>
                    <a:pt x="2716785" y="1105893"/>
                  </a:lnTo>
                  <a:lnTo>
                    <a:pt x="2761074" y="1087195"/>
                  </a:lnTo>
                  <a:lnTo>
                    <a:pt x="2798603" y="1058195"/>
                  </a:lnTo>
                  <a:lnTo>
                    <a:pt x="2827603" y="1020666"/>
                  </a:lnTo>
                  <a:lnTo>
                    <a:pt x="2846301" y="976377"/>
                  </a:lnTo>
                  <a:lnTo>
                    <a:pt x="2852928" y="927100"/>
                  </a:lnTo>
                  <a:lnTo>
                    <a:pt x="2852928" y="185419"/>
                  </a:lnTo>
                  <a:lnTo>
                    <a:pt x="2846301" y="136142"/>
                  </a:lnTo>
                  <a:lnTo>
                    <a:pt x="2827603" y="91853"/>
                  </a:lnTo>
                  <a:lnTo>
                    <a:pt x="2798603" y="54324"/>
                  </a:lnTo>
                  <a:lnTo>
                    <a:pt x="2761074" y="25324"/>
                  </a:lnTo>
                  <a:lnTo>
                    <a:pt x="2716785" y="6626"/>
                  </a:lnTo>
                  <a:lnTo>
                    <a:pt x="2667507" y="0"/>
                  </a:lnTo>
                  <a:close/>
                </a:path>
              </a:pathLst>
            </a:custGeom>
            <a:solidFill>
              <a:srgbClr val="FFFFFF"/>
            </a:solidFill>
          </p:spPr>
          <p:txBody>
            <a:bodyPr wrap="square" lIns="0" tIns="0" rIns="0" bIns="0" rtlCol="0"/>
            <a:lstStyle/>
            <a:p>
              <a:endParaRPr>
                <a:solidFill>
                  <a:prstClr val="black"/>
                </a:solidFill>
                <a:latin typeface="Calibri"/>
              </a:endParaRPr>
            </a:p>
          </p:txBody>
        </p:sp>
      </p:grpSp>
      <p:sp>
        <p:nvSpPr>
          <p:cNvPr id="38" name="object 21">
            <a:extLst>
              <a:ext uri="{FF2B5EF4-FFF2-40B4-BE49-F238E27FC236}">
                <a16:creationId xmlns:a16="http://schemas.microsoft.com/office/drawing/2014/main" id="{85AA6C98-B312-4D00-873C-3E3B7124DD1B}"/>
              </a:ext>
            </a:extLst>
          </p:cNvPr>
          <p:cNvSpPr txBox="1"/>
          <p:nvPr/>
        </p:nvSpPr>
        <p:spPr>
          <a:xfrm>
            <a:off x="838200" y="1650942"/>
            <a:ext cx="3429000" cy="1608133"/>
          </a:xfrm>
          <a:prstGeom prst="rect">
            <a:avLst/>
          </a:prstGeom>
        </p:spPr>
        <p:txBody>
          <a:bodyPr vert="horz" wrap="square" lIns="0" tIns="53340" rIns="0" bIns="0" rtlCol="0">
            <a:spAutoFit/>
          </a:bodyPr>
          <a:lstStyle/>
          <a:p>
            <a:pPr algn="ctr">
              <a:spcBef>
                <a:spcPts val="420"/>
              </a:spcBef>
            </a:pPr>
            <a:r>
              <a:rPr sz="2800" b="1" spc="-5" dirty="0">
                <a:solidFill>
                  <a:srgbClr val="FFFFFF"/>
                </a:solidFill>
                <a:cs typeface="Arial"/>
              </a:rPr>
              <a:t>Sprint</a:t>
            </a:r>
            <a:r>
              <a:rPr sz="2800" b="1" dirty="0">
                <a:solidFill>
                  <a:srgbClr val="FFFFFF"/>
                </a:solidFill>
                <a:cs typeface="Arial"/>
              </a:rPr>
              <a:t> </a:t>
            </a:r>
            <a:r>
              <a:rPr lang="fr-FR" sz="2800" b="1" spc="-5" dirty="0">
                <a:solidFill>
                  <a:srgbClr val="FFFFFF"/>
                </a:solidFill>
                <a:cs typeface="Arial"/>
              </a:rPr>
              <a:t>0</a:t>
            </a:r>
            <a:endParaRPr sz="2800" dirty="0">
              <a:solidFill>
                <a:prstClr val="black"/>
              </a:solidFill>
              <a:cs typeface="Arial"/>
            </a:endParaRPr>
          </a:p>
          <a:p>
            <a:pPr>
              <a:spcBef>
                <a:spcPts val="40"/>
              </a:spcBef>
            </a:pPr>
            <a:endParaRPr sz="3700" dirty="0">
              <a:solidFill>
                <a:prstClr val="black"/>
              </a:solidFill>
              <a:cs typeface="Arial"/>
            </a:endParaRPr>
          </a:p>
          <a:p>
            <a:pPr algn="ctr"/>
            <a:r>
              <a:rPr lang="fr-FR" b="1" spc="-5" dirty="0">
                <a:solidFill>
                  <a:srgbClr val="181818"/>
                </a:solidFill>
                <a:cs typeface="Arial"/>
              </a:rPr>
              <a:t>1 </a:t>
            </a:r>
            <a:r>
              <a:rPr b="1" spc="-10" dirty="0">
                <a:solidFill>
                  <a:srgbClr val="181818"/>
                </a:solidFill>
                <a:cs typeface="Arial"/>
              </a:rPr>
              <a:t>SEMAINE</a:t>
            </a:r>
          </a:p>
          <a:p>
            <a:pPr marL="635" algn="ctr"/>
            <a:r>
              <a:rPr lang="fr-FR" dirty="0"/>
              <a:t>Analyse CFD</a:t>
            </a:r>
            <a:endParaRPr dirty="0">
              <a:solidFill>
                <a:prstClr val="black"/>
              </a:solidFill>
              <a:cs typeface="Arial"/>
            </a:endParaRPr>
          </a:p>
        </p:txBody>
      </p:sp>
      <p:grpSp>
        <p:nvGrpSpPr>
          <p:cNvPr id="39" name="object 22">
            <a:extLst>
              <a:ext uri="{FF2B5EF4-FFF2-40B4-BE49-F238E27FC236}">
                <a16:creationId xmlns:a16="http://schemas.microsoft.com/office/drawing/2014/main" id="{F66C96A3-0FC6-42B6-B14E-8542C1F514D8}"/>
              </a:ext>
            </a:extLst>
          </p:cNvPr>
          <p:cNvGrpSpPr/>
          <p:nvPr/>
        </p:nvGrpSpPr>
        <p:grpSpPr>
          <a:xfrm>
            <a:off x="828517" y="4072578"/>
            <a:ext cx="3448050" cy="2227580"/>
            <a:chOff x="2695955" y="4149852"/>
            <a:chExt cx="3448050" cy="2227580"/>
          </a:xfrm>
        </p:grpSpPr>
        <p:sp>
          <p:nvSpPr>
            <p:cNvPr id="40" name="object 23">
              <a:extLst>
                <a:ext uri="{FF2B5EF4-FFF2-40B4-BE49-F238E27FC236}">
                  <a16:creationId xmlns:a16="http://schemas.microsoft.com/office/drawing/2014/main" id="{D712CB30-43AE-47A6-8894-CE4920F46C96}"/>
                </a:ext>
              </a:extLst>
            </p:cNvPr>
            <p:cNvSpPr/>
            <p:nvPr/>
          </p:nvSpPr>
          <p:spPr>
            <a:xfrm>
              <a:off x="2695955" y="4149852"/>
              <a:ext cx="3429000" cy="2204085"/>
            </a:xfrm>
            <a:custGeom>
              <a:avLst/>
              <a:gdLst/>
              <a:ahLst/>
              <a:cxnLst/>
              <a:rect l="l" t="t" r="r" b="b"/>
              <a:pathLst>
                <a:path w="3429000" h="2204085">
                  <a:moveTo>
                    <a:pt x="3429000" y="0"/>
                  </a:moveTo>
                  <a:lnTo>
                    <a:pt x="0" y="0"/>
                  </a:lnTo>
                  <a:lnTo>
                    <a:pt x="0" y="2203704"/>
                  </a:lnTo>
                  <a:lnTo>
                    <a:pt x="3429000" y="2203704"/>
                  </a:lnTo>
                  <a:lnTo>
                    <a:pt x="3429000" y="0"/>
                  </a:lnTo>
                  <a:close/>
                </a:path>
              </a:pathLst>
            </a:custGeom>
            <a:solidFill>
              <a:srgbClr val="00AFEF"/>
            </a:solidFill>
          </p:spPr>
          <p:txBody>
            <a:bodyPr wrap="square" lIns="0" tIns="0" rIns="0" bIns="0" rtlCol="0"/>
            <a:lstStyle/>
            <a:p>
              <a:endParaRPr>
                <a:solidFill>
                  <a:prstClr val="black"/>
                </a:solidFill>
                <a:latin typeface="Calibri"/>
              </a:endParaRPr>
            </a:p>
          </p:txBody>
        </p:sp>
        <p:sp>
          <p:nvSpPr>
            <p:cNvPr id="41" name="object 24">
              <a:extLst>
                <a:ext uri="{FF2B5EF4-FFF2-40B4-BE49-F238E27FC236}">
                  <a16:creationId xmlns:a16="http://schemas.microsoft.com/office/drawing/2014/main" id="{77FAF284-7559-484F-8637-ACF0F3087BCD}"/>
                </a:ext>
              </a:extLst>
            </p:cNvPr>
            <p:cNvSpPr/>
            <p:nvPr/>
          </p:nvSpPr>
          <p:spPr>
            <a:xfrm>
              <a:off x="2795015" y="4768545"/>
              <a:ext cx="3348989" cy="160870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42" name="object 25">
              <a:extLst>
                <a:ext uri="{FF2B5EF4-FFF2-40B4-BE49-F238E27FC236}">
                  <a16:creationId xmlns:a16="http://schemas.microsoft.com/office/drawing/2014/main" id="{628BAC19-DEA3-4AEF-9AB3-5700B8AC4C9B}"/>
                </a:ext>
              </a:extLst>
            </p:cNvPr>
            <p:cNvSpPr/>
            <p:nvPr/>
          </p:nvSpPr>
          <p:spPr>
            <a:xfrm>
              <a:off x="3267455" y="4844745"/>
              <a:ext cx="2468245" cy="152476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43" name="object 26">
              <a:extLst>
                <a:ext uri="{FF2B5EF4-FFF2-40B4-BE49-F238E27FC236}">
                  <a16:creationId xmlns:a16="http://schemas.microsoft.com/office/drawing/2014/main" id="{94120BA8-5727-4C2C-AD3E-69FCC4D5BE1C}"/>
                </a:ext>
              </a:extLst>
            </p:cNvPr>
            <p:cNvSpPr/>
            <p:nvPr/>
          </p:nvSpPr>
          <p:spPr>
            <a:xfrm>
              <a:off x="3051047" y="4986528"/>
              <a:ext cx="2853055" cy="1112520"/>
            </a:xfrm>
            <a:custGeom>
              <a:avLst/>
              <a:gdLst/>
              <a:ahLst/>
              <a:cxnLst/>
              <a:rect l="l" t="t" r="r" b="b"/>
              <a:pathLst>
                <a:path w="2853054" h="1112520">
                  <a:moveTo>
                    <a:pt x="2667507" y="0"/>
                  </a:moveTo>
                  <a:lnTo>
                    <a:pt x="185419" y="0"/>
                  </a:lnTo>
                  <a:lnTo>
                    <a:pt x="136142" y="6626"/>
                  </a:lnTo>
                  <a:lnTo>
                    <a:pt x="91853" y="25324"/>
                  </a:lnTo>
                  <a:lnTo>
                    <a:pt x="54324" y="54324"/>
                  </a:lnTo>
                  <a:lnTo>
                    <a:pt x="25324" y="91853"/>
                  </a:lnTo>
                  <a:lnTo>
                    <a:pt x="6626" y="136142"/>
                  </a:lnTo>
                  <a:lnTo>
                    <a:pt x="0" y="185420"/>
                  </a:lnTo>
                  <a:lnTo>
                    <a:pt x="0" y="927100"/>
                  </a:lnTo>
                  <a:lnTo>
                    <a:pt x="6626" y="976390"/>
                  </a:lnTo>
                  <a:lnTo>
                    <a:pt x="25324" y="1020683"/>
                  </a:lnTo>
                  <a:lnTo>
                    <a:pt x="54324" y="1058210"/>
                  </a:lnTo>
                  <a:lnTo>
                    <a:pt x="91853" y="1087203"/>
                  </a:lnTo>
                  <a:lnTo>
                    <a:pt x="136142" y="1105896"/>
                  </a:lnTo>
                  <a:lnTo>
                    <a:pt x="185419" y="1112520"/>
                  </a:lnTo>
                  <a:lnTo>
                    <a:pt x="2667507" y="1112520"/>
                  </a:lnTo>
                  <a:lnTo>
                    <a:pt x="2716785" y="1105896"/>
                  </a:lnTo>
                  <a:lnTo>
                    <a:pt x="2761074" y="1087203"/>
                  </a:lnTo>
                  <a:lnTo>
                    <a:pt x="2798603" y="1058210"/>
                  </a:lnTo>
                  <a:lnTo>
                    <a:pt x="2827603" y="1020683"/>
                  </a:lnTo>
                  <a:lnTo>
                    <a:pt x="2846301" y="976390"/>
                  </a:lnTo>
                  <a:lnTo>
                    <a:pt x="2852928" y="927100"/>
                  </a:lnTo>
                  <a:lnTo>
                    <a:pt x="2852928" y="185420"/>
                  </a:lnTo>
                  <a:lnTo>
                    <a:pt x="2846301" y="136142"/>
                  </a:lnTo>
                  <a:lnTo>
                    <a:pt x="2827603" y="91853"/>
                  </a:lnTo>
                  <a:lnTo>
                    <a:pt x="2798603" y="54324"/>
                  </a:lnTo>
                  <a:lnTo>
                    <a:pt x="2761074" y="25324"/>
                  </a:lnTo>
                  <a:lnTo>
                    <a:pt x="2716785" y="6626"/>
                  </a:lnTo>
                  <a:lnTo>
                    <a:pt x="2667507" y="0"/>
                  </a:lnTo>
                  <a:close/>
                </a:path>
              </a:pathLst>
            </a:custGeom>
            <a:solidFill>
              <a:srgbClr val="FFFFFF"/>
            </a:solidFill>
          </p:spPr>
          <p:txBody>
            <a:bodyPr wrap="square" lIns="0" tIns="0" rIns="0" bIns="0" rtlCol="0"/>
            <a:lstStyle/>
            <a:p>
              <a:endParaRPr>
                <a:solidFill>
                  <a:prstClr val="black"/>
                </a:solidFill>
                <a:latin typeface="Calibri"/>
              </a:endParaRPr>
            </a:p>
          </p:txBody>
        </p:sp>
      </p:grpSp>
      <p:sp>
        <p:nvSpPr>
          <p:cNvPr id="44" name="object 28">
            <a:extLst>
              <a:ext uri="{FF2B5EF4-FFF2-40B4-BE49-F238E27FC236}">
                <a16:creationId xmlns:a16="http://schemas.microsoft.com/office/drawing/2014/main" id="{52638095-C78D-4291-93C5-523ED6C4A028}"/>
              </a:ext>
            </a:extLst>
          </p:cNvPr>
          <p:cNvSpPr/>
          <p:nvPr/>
        </p:nvSpPr>
        <p:spPr>
          <a:xfrm>
            <a:off x="4391786" y="4074483"/>
            <a:ext cx="3429000" cy="2202180"/>
          </a:xfrm>
          <a:custGeom>
            <a:avLst/>
            <a:gdLst/>
            <a:ahLst/>
            <a:cxnLst/>
            <a:rect l="l" t="t" r="r" b="b"/>
            <a:pathLst>
              <a:path w="3429000" h="2202179">
                <a:moveTo>
                  <a:pt x="3428999" y="0"/>
                </a:moveTo>
                <a:lnTo>
                  <a:pt x="0" y="0"/>
                </a:lnTo>
                <a:lnTo>
                  <a:pt x="0" y="2202180"/>
                </a:lnTo>
                <a:lnTo>
                  <a:pt x="3428999" y="2202180"/>
                </a:lnTo>
                <a:lnTo>
                  <a:pt x="3428999" y="0"/>
                </a:lnTo>
                <a:close/>
              </a:path>
            </a:pathLst>
          </a:custGeom>
          <a:solidFill>
            <a:schemeClr val="accent1">
              <a:lumMod val="40000"/>
              <a:lumOff val="60000"/>
            </a:schemeClr>
          </a:solidFill>
        </p:spPr>
        <p:txBody>
          <a:bodyPr wrap="square" lIns="0" tIns="0" rIns="0" bIns="0" rtlCol="0"/>
          <a:lstStyle/>
          <a:p>
            <a:endParaRPr>
              <a:solidFill>
                <a:prstClr val="black"/>
              </a:solidFill>
              <a:latin typeface="Calibri"/>
            </a:endParaRPr>
          </a:p>
        </p:txBody>
      </p:sp>
      <p:sp>
        <p:nvSpPr>
          <p:cNvPr id="45" name="object 32">
            <a:extLst>
              <a:ext uri="{FF2B5EF4-FFF2-40B4-BE49-F238E27FC236}">
                <a16:creationId xmlns:a16="http://schemas.microsoft.com/office/drawing/2014/main" id="{24E49072-D6AD-44A1-9880-E5FFC342E85A}"/>
              </a:ext>
            </a:extLst>
          </p:cNvPr>
          <p:cNvSpPr txBox="1"/>
          <p:nvPr/>
        </p:nvSpPr>
        <p:spPr>
          <a:xfrm>
            <a:off x="4375406" y="1641110"/>
            <a:ext cx="3434460" cy="1595950"/>
          </a:xfrm>
          <a:prstGeom prst="rect">
            <a:avLst/>
          </a:prstGeom>
        </p:spPr>
        <p:txBody>
          <a:bodyPr vert="horz" wrap="square" lIns="0" tIns="56515" rIns="0" bIns="0" rtlCol="0">
            <a:spAutoFit/>
          </a:bodyPr>
          <a:lstStyle/>
          <a:p>
            <a:pPr marL="19685" algn="ctr">
              <a:spcBef>
                <a:spcPts val="445"/>
              </a:spcBef>
            </a:pPr>
            <a:r>
              <a:rPr sz="2800" b="1" spc="-5" dirty="0">
                <a:solidFill>
                  <a:srgbClr val="181818"/>
                </a:solidFill>
                <a:cs typeface="Arial"/>
              </a:rPr>
              <a:t>Sprint</a:t>
            </a:r>
            <a:r>
              <a:rPr sz="2800" b="1" spc="-75" dirty="0">
                <a:solidFill>
                  <a:srgbClr val="181818"/>
                </a:solidFill>
                <a:cs typeface="Arial"/>
              </a:rPr>
              <a:t> </a:t>
            </a:r>
            <a:r>
              <a:rPr lang="fr-FR" sz="2800" b="1" spc="-5" dirty="0">
                <a:solidFill>
                  <a:srgbClr val="181818"/>
                </a:solidFill>
                <a:cs typeface="Arial"/>
              </a:rPr>
              <a:t>1</a:t>
            </a:r>
            <a:endParaRPr sz="2800" dirty="0">
              <a:solidFill>
                <a:prstClr val="black"/>
              </a:solidFill>
              <a:cs typeface="Arial"/>
            </a:endParaRPr>
          </a:p>
          <a:p>
            <a:pPr>
              <a:spcBef>
                <a:spcPts val="35"/>
              </a:spcBef>
            </a:pPr>
            <a:endParaRPr lang="fr-FR" sz="2700" dirty="0">
              <a:solidFill>
                <a:prstClr val="black"/>
              </a:solidFill>
              <a:cs typeface="Arial"/>
            </a:endParaRPr>
          </a:p>
          <a:p>
            <a:pPr algn="ctr">
              <a:lnSpc>
                <a:spcPct val="150000"/>
              </a:lnSpc>
            </a:pPr>
            <a:r>
              <a:rPr lang="fr-FR" b="1" spc="-5" dirty="0">
                <a:solidFill>
                  <a:srgbClr val="181818"/>
                </a:solidFill>
                <a:cs typeface="Arial"/>
              </a:rPr>
              <a:t>2</a:t>
            </a:r>
            <a:r>
              <a:rPr b="1" spc="-75" dirty="0">
                <a:solidFill>
                  <a:srgbClr val="181818"/>
                </a:solidFill>
                <a:cs typeface="Arial"/>
              </a:rPr>
              <a:t> </a:t>
            </a:r>
            <a:r>
              <a:rPr b="1" spc="-10" dirty="0">
                <a:solidFill>
                  <a:srgbClr val="181818"/>
                </a:solidFill>
                <a:cs typeface="Arial"/>
              </a:rPr>
              <a:t>SEMAINES</a:t>
            </a:r>
            <a:endParaRPr dirty="0">
              <a:solidFill>
                <a:prstClr val="black"/>
              </a:solidFill>
              <a:cs typeface="Arial"/>
            </a:endParaRPr>
          </a:p>
          <a:p>
            <a:pPr marL="480695" marR="474345" indent="-1905" algn="ctr"/>
            <a:r>
              <a:rPr lang="fr-FR" spc="-5" dirty="0">
                <a:solidFill>
                  <a:srgbClr val="181818"/>
                </a:solidFill>
                <a:cs typeface="Arial"/>
              </a:rPr>
              <a:t>Fonctionnalités de base</a:t>
            </a:r>
            <a:endParaRPr dirty="0">
              <a:solidFill>
                <a:prstClr val="black"/>
              </a:solidFill>
              <a:cs typeface="Arial"/>
            </a:endParaRPr>
          </a:p>
        </p:txBody>
      </p:sp>
      <p:sp>
        <p:nvSpPr>
          <p:cNvPr id="46" name="object 33">
            <a:extLst>
              <a:ext uri="{FF2B5EF4-FFF2-40B4-BE49-F238E27FC236}">
                <a16:creationId xmlns:a16="http://schemas.microsoft.com/office/drawing/2014/main" id="{2E108FBB-8BB2-4525-80AC-1677F957A46B}"/>
              </a:ext>
            </a:extLst>
          </p:cNvPr>
          <p:cNvSpPr txBox="1"/>
          <p:nvPr/>
        </p:nvSpPr>
        <p:spPr>
          <a:xfrm>
            <a:off x="7962900" y="1650942"/>
            <a:ext cx="3429000" cy="1473480"/>
          </a:xfrm>
          <a:prstGeom prst="rect">
            <a:avLst/>
          </a:prstGeom>
        </p:spPr>
        <p:txBody>
          <a:bodyPr vert="horz" wrap="square" lIns="0" tIns="49530" rIns="0" bIns="0" rtlCol="0">
            <a:spAutoFit/>
          </a:bodyPr>
          <a:lstStyle/>
          <a:p>
            <a:pPr marL="1022350">
              <a:spcBef>
                <a:spcPts val="390"/>
              </a:spcBef>
            </a:pPr>
            <a:r>
              <a:rPr sz="2800" b="1" spc="-5" dirty="0">
                <a:solidFill>
                  <a:srgbClr val="181818"/>
                </a:solidFill>
                <a:cs typeface="Arial"/>
              </a:rPr>
              <a:t>Sprint</a:t>
            </a:r>
            <a:r>
              <a:rPr sz="2800" b="1" spc="5" dirty="0">
                <a:solidFill>
                  <a:srgbClr val="181818"/>
                </a:solidFill>
                <a:cs typeface="Arial"/>
              </a:rPr>
              <a:t> </a:t>
            </a:r>
            <a:r>
              <a:rPr lang="fr-FR" sz="2800" b="1" spc="-5" dirty="0">
                <a:solidFill>
                  <a:srgbClr val="181818"/>
                </a:solidFill>
                <a:cs typeface="Arial"/>
              </a:rPr>
              <a:t>2</a:t>
            </a:r>
            <a:endParaRPr sz="2800" dirty="0">
              <a:solidFill>
                <a:prstClr val="black"/>
              </a:solidFill>
              <a:cs typeface="Arial"/>
            </a:endParaRPr>
          </a:p>
          <a:p>
            <a:pPr>
              <a:spcBef>
                <a:spcPts val="5"/>
              </a:spcBef>
            </a:pPr>
            <a:endParaRPr sz="2850" dirty="0">
              <a:solidFill>
                <a:prstClr val="black"/>
              </a:solidFill>
              <a:cs typeface="Arial"/>
            </a:endParaRPr>
          </a:p>
          <a:p>
            <a:pPr marL="22860" algn="ctr"/>
            <a:r>
              <a:rPr lang="fr-FR" b="1" spc="-5" dirty="0">
                <a:solidFill>
                  <a:srgbClr val="181818"/>
                </a:solidFill>
                <a:cs typeface="Arial"/>
              </a:rPr>
              <a:t>1</a:t>
            </a:r>
            <a:r>
              <a:rPr b="1" spc="-5" dirty="0">
                <a:solidFill>
                  <a:srgbClr val="181818"/>
                </a:solidFill>
                <a:cs typeface="Arial"/>
              </a:rPr>
              <a:t> </a:t>
            </a:r>
            <a:r>
              <a:rPr b="1" spc="-10" dirty="0">
                <a:solidFill>
                  <a:srgbClr val="181818"/>
                </a:solidFill>
                <a:cs typeface="Arial"/>
              </a:rPr>
              <a:t>SEMAINES</a:t>
            </a:r>
            <a:endParaRPr dirty="0">
              <a:solidFill>
                <a:prstClr val="black"/>
              </a:solidFill>
              <a:cs typeface="Arial"/>
            </a:endParaRPr>
          </a:p>
          <a:p>
            <a:pPr marL="544830" marR="514350" algn="ctr"/>
            <a:r>
              <a:rPr lang="fr-FR" dirty="0"/>
              <a:t>Chiffrage</a:t>
            </a:r>
            <a:endParaRPr dirty="0">
              <a:solidFill>
                <a:prstClr val="black"/>
              </a:solidFill>
              <a:cs typeface="Arial"/>
            </a:endParaRPr>
          </a:p>
        </p:txBody>
      </p:sp>
      <p:sp>
        <p:nvSpPr>
          <p:cNvPr id="47" name="object 34">
            <a:extLst>
              <a:ext uri="{FF2B5EF4-FFF2-40B4-BE49-F238E27FC236}">
                <a16:creationId xmlns:a16="http://schemas.microsoft.com/office/drawing/2014/main" id="{EFB25DD2-A5A6-4F8B-9654-EF73AF975BDE}"/>
              </a:ext>
            </a:extLst>
          </p:cNvPr>
          <p:cNvSpPr txBox="1"/>
          <p:nvPr/>
        </p:nvSpPr>
        <p:spPr>
          <a:xfrm>
            <a:off x="757617" y="3971677"/>
            <a:ext cx="3429000" cy="1835118"/>
          </a:xfrm>
          <a:prstGeom prst="rect">
            <a:avLst/>
          </a:prstGeom>
        </p:spPr>
        <p:txBody>
          <a:bodyPr vert="horz" wrap="square" lIns="0" tIns="140970" rIns="0" bIns="0" rtlCol="0">
            <a:spAutoFit/>
          </a:bodyPr>
          <a:lstStyle/>
          <a:p>
            <a:pPr marL="134620" algn="ctr">
              <a:spcBef>
                <a:spcPts val="1110"/>
              </a:spcBef>
            </a:pPr>
            <a:r>
              <a:rPr sz="2800" b="1" spc="-5" dirty="0">
                <a:solidFill>
                  <a:srgbClr val="FFFFFF"/>
                </a:solidFill>
                <a:cs typeface="Arial"/>
              </a:rPr>
              <a:t>Sprint</a:t>
            </a:r>
            <a:r>
              <a:rPr sz="2800" b="1" spc="5" dirty="0">
                <a:solidFill>
                  <a:srgbClr val="FFFFFF"/>
                </a:solidFill>
                <a:cs typeface="Arial"/>
              </a:rPr>
              <a:t> </a:t>
            </a:r>
            <a:r>
              <a:rPr lang="fr-FR" sz="2800" b="1" spc="-5" dirty="0">
                <a:solidFill>
                  <a:srgbClr val="FFFFFF"/>
                </a:solidFill>
                <a:cs typeface="Arial"/>
              </a:rPr>
              <a:t>3</a:t>
            </a:r>
            <a:endParaRPr sz="2800" dirty="0">
              <a:solidFill>
                <a:prstClr val="black"/>
              </a:solidFill>
              <a:cs typeface="Arial"/>
            </a:endParaRPr>
          </a:p>
          <a:p>
            <a:endParaRPr sz="2800" dirty="0">
              <a:solidFill>
                <a:prstClr val="black"/>
              </a:solidFill>
              <a:cs typeface="Arial"/>
            </a:endParaRPr>
          </a:p>
          <a:p>
            <a:pPr marL="135255" algn="ctr"/>
            <a:r>
              <a:rPr lang="fr-FR" b="1" spc="-5" dirty="0">
                <a:solidFill>
                  <a:srgbClr val="181818"/>
                </a:solidFill>
                <a:cs typeface="Arial"/>
              </a:rPr>
              <a:t>2</a:t>
            </a:r>
            <a:r>
              <a:rPr b="1" spc="-75" dirty="0">
                <a:solidFill>
                  <a:srgbClr val="181818"/>
                </a:solidFill>
                <a:cs typeface="Arial"/>
              </a:rPr>
              <a:t> </a:t>
            </a:r>
            <a:r>
              <a:rPr b="1" spc="-10" dirty="0">
                <a:solidFill>
                  <a:srgbClr val="181818"/>
                </a:solidFill>
                <a:cs typeface="Arial"/>
              </a:rPr>
              <a:t>SEMAINES</a:t>
            </a:r>
            <a:endParaRPr dirty="0">
              <a:solidFill>
                <a:prstClr val="black"/>
              </a:solidFill>
              <a:cs typeface="Arial"/>
            </a:endParaRPr>
          </a:p>
          <a:p>
            <a:pPr marL="965200" marR="821055" algn="ctr"/>
            <a:r>
              <a:rPr lang="fr-FR" dirty="0"/>
              <a:t>Etudes préliminaire</a:t>
            </a:r>
            <a:endParaRPr dirty="0">
              <a:solidFill>
                <a:prstClr val="black"/>
              </a:solidFill>
              <a:cs typeface="Arial"/>
            </a:endParaRPr>
          </a:p>
        </p:txBody>
      </p:sp>
      <p:grpSp>
        <p:nvGrpSpPr>
          <p:cNvPr id="48" name="object 27">
            <a:extLst>
              <a:ext uri="{FF2B5EF4-FFF2-40B4-BE49-F238E27FC236}">
                <a16:creationId xmlns:a16="http://schemas.microsoft.com/office/drawing/2014/main" id="{70841D39-2335-41B8-8D6A-BE2685AE7EB8}"/>
              </a:ext>
            </a:extLst>
          </p:cNvPr>
          <p:cNvGrpSpPr/>
          <p:nvPr/>
        </p:nvGrpSpPr>
        <p:grpSpPr>
          <a:xfrm>
            <a:off x="7969812" y="4059075"/>
            <a:ext cx="3429000" cy="2225878"/>
            <a:chOff x="6259067" y="4151376"/>
            <a:chExt cx="3429000" cy="2225878"/>
          </a:xfrm>
        </p:grpSpPr>
        <p:sp>
          <p:nvSpPr>
            <p:cNvPr id="49" name="object 28">
              <a:extLst>
                <a:ext uri="{FF2B5EF4-FFF2-40B4-BE49-F238E27FC236}">
                  <a16:creationId xmlns:a16="http://schemas.microsoft.com/office/drawing/2014/main" id="{EC95695F-87EC-43C6-8EA7-6DE48AF76A7F}"/>
                </a:ext>
              </a:extLst>
            </p:cNvPr>
            <p:cNvSpPr/>
            <p:nvPr/>
          </p:nvSpPr>
          <p:spPr>
            <a:xfrm>
              <a:off x="6259067" y="4151376"/>
              <a:ext cx="3429000" cy="2202180"/>
            </a:xfrm>
            <a:custGeom>
              <a:avLst/>
              <a:gdLst/>
              <a:ahLst/>
              <a:cxnLst/>
              <a:rect l="l" t="t" r="r" b="b"/>
              <a:pathLst>
                <a:path w="3429000" h="2202179">
                  <a:moveTo>
                    <a:pt x="3428999" y="0"/>
                  </a:moveTo>
                  <a:lnTo>
                    <a:pt x="0" y="0"/>
                  </a:lnTo>
                  <a:lnTo>
                    <a:pt x="0" y="2202180"/>
                  </a:lnTo>
                  <a:lnTo>
                    <a:pt x="3428999" y="2202180"/>
                  </a:lnTo>
                  <a:lnTo>
                    <a:pt x="3428999" y="0"/>
                  </a:lnTo>
                  <a:close/>
                </a:path>
              </a:pathLst>
            </a:custGeom>
            <a:solidFill>
              <a:srgbClr val="F91E46"/>
            </a:solidFill>
          </p:spPr>
          <p:txBody>
            <a:bodyPr wrap="square" lIns="0" tIns="0" rIns="0" bIns="0" rtlCol="0"/>
            <a:lstStyle/>
            <a:p>
              <a:endParaRPr>
                <a:solidFill>
                  <a:prstClr val="black"/>
                </a:solidFill>
                <a:latin typeface="Calibri"/>
              </a:endParaRPr>
            </a:p>
          </p:txBody>
        </p:sp>
        <p:sp>
          <p:nvSpPr>
            <p:cNvPr id="50" name="object 29">
              <a:extLst>
                <a:ext uri="{FF2B5EF4-FFF2-40B4-BE49-F238E27FC236}">
                  <a16:creationId xmlns:a16="http://schemas.microsoft.com/office/drawing/2014/main" id="{8DC047C6-A34E-453C-8191-444C90EC0DA1}"/>
                </a:ext>
              </a:extLst>
            </p:cNvPr>
            <p:cNvSpPr/>
            <p:nvPr/>
          </p:nvSpPr>
          <p:spPr>
            <a:xfrm>
              <a:off x="6291071" y="4768545"/>
              <a:ext cx="3348989" cy="160870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51" name="object 30">
              <a:extLst>
                <a:ext uri="{FF2B5EF4-FFF2-40B4-BE49-F238E27FC236}">
                  <a16:creationId xmlns:a16="http://schemas.microsoft.com/office/drawing/2014/main" id="{226A7A76-3592-43C4-9C4D-1EE882B9642F}"/>
                </a:ext>
              </a:extLst>
            </p:cNvPr>
            <p:cNvSpPr/>
            <p:nvPr/>
          </p:nvSpPr>
          <p:spPr>
            <a:xfrm>
              <a:off x="6602166" y="4771466"/>
              <a:ext cx="3018282" cy="1524762"/>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52" name="object 31">
              <a:extLst>
                <a:ext uri="{FF2B5EF4-FFF2-40B4-BE49-F238E27FC236}">
                  <a16:creationId xmlns:a16="http://schemas.microsoft.com/office/drawing/2014/main" id="{5D535BE3-2BEF-4D8A-A035-22168F0C9327}"/>
                </a:ext>
              </a:extLst>
            </p:cNvPr>
            <p:cNvSpPr/>
            <p:nvPr/>
          </p:nvSpPr>
          <p:spPr>
            <a:xfrm>
              <a:off x="6539037" y="4986528"/>
              <a:ext cx="2853055" cy="1112520"/>
            </a:xfrm>
            <a:custGeom>
              <a:avLst/>
              <a:gdLst/>
              <a:ahLst/>
              <a:cxnLst/>
              <a:rect l="l" t="t" r="r" b="b"/>
              <a:pathLst>
                <a:path w="2853054" h="1112520">
                  <a:moveTo>
                    <a:pt x="2667507" y="0"/>
                  </a:moveTo>
                  <a:lnTo>
                    <a:pt x="185420" y="0"/>
                  </a:lnTo>
                  <a:lnTo>
                    <a:pt x="136142" y="6626"/>
                  </a:lnTo>
                  <a:lnTo>
                    <a:pt x="91853" y="25324"/>
                  </a:lnTo>
                  <a:lnTo>
                    <a:pt x="54324" y="54324"/>
                  </a:lnTo>
                  <a:lnTo>
                    <a:pt x="25324" y="91853"/>
                  </a:lnTo>
                  <a:lnTo>
                    <a:pt x="6626" y="136142"/>
                  </a:lnTo>
                  <a:lnTo>
                    <a:pt x="0" y="185420"/>
                  </a:lnTo>
                  <a:lnTo>
                    <a:pt x="0" y="927100"/>
                  </a:lnTo>
                  <a:lnTo>
                    <a:pt x="6626" y="976390"/>
                  </a:lnTo>
                  <a:lnTo>
                    <a:pt x="25324" y="1020683"/>
                  </a:lnTo>
                  <a:lnTo>
                    <a:pt x="54324" y="1058210"/>
                  </a:lnTo>
                  <a:lnTo>
                    <a:pt x="91853" y="1087203"/>
                  </a:lnTo>
                  <a:lnTo>
                    <a:pt x="136142" y="1105896"/>
                  </a:lnTo>
                  <a:lnTo>
                    <a:pt x="185420" y="1112520"/>
                  </a:lnTo>
                  <a:lnTo>
                    <a:pt x="2667507" y="1112520"/>
                  </a:lnTo>
                  <a:lnTo>
                    <a:pt x="2716785" y="1105896"/>
                  </a:lnTo>
                  <a:lnTo>
                    <a:pt x="2761074" y="1087203"/>
                  </a:lnTo>
                  <a:lnTo>
                    <a:pt x="2798603" y="1058210"/>
                  </a:lnTo>
                  <a:lnTo>
                    <a:pt x="2827603" y="1020683"/>
                  </a:lnTo>
                  <a:lnTo>
                    <a:pt x="2846301" y="976390"/>
                  </a:lnTo>
                  <a:lnTo>
                    <a:pt x="2852928" y="927100"/>
                  </a:lnTo>
                  <a:lnTo>
                    <a:pt x="2852928" y="185420"/>
                  </a:lnTo>
                  <a:lnTo>
                    <a:pt x="2846301" y="136142"/>
                  </a:lnTo>
                  <a:lnTo>
                    <a:pt x="2827603" y="91853"/>
                  </a:lnTo>
                  <a:lnTo>
                    <a:pt x="2798603" y="54324"/>
                  </a:lnTo>
                  <a:lnTo>
                    <a:pt x="2761074" y="25324"/>
                  </a:lnTo>
                  <a:lnTo>
                    <a:pt x="2716785" y="6626"/>
                  </a:lnTo>
                  <a:lnTo>
                    <a:pt x="2667507" y="0"/>
                  </a:lnTo>
                  <a:close/>
                </a:path>
              </a:pathLst>
            </a:custGeom>
            <a:solidFill>
              <a:srgbClr val="FFFFFF"/>
            </a:solidFill>
          </p:spPr>
          <p:txBody>
            <a:bodyPr wrap="square" lIns="0" tIns="0" rIns="0" bIns="0" rtlCol="0"/>
            <a:lstStyle/>
            <a:p>
              <a:endParaRPr>
                <a:solidFill>
                  <a:prstClr val="black"/>
                </a:solidFill>
                <a:latin typeface="Calibri"/>
              </a:endParaRPr>
            </a:p>
          </p:txBody>
        </p:sp>
      </p:grpSp>
      <p:sp>
        <p:nvSpPr>
          <p:cNvPr id="53" name="object 35">
            <a:extLst>
              <a:ext uri="{FF2B5EF4-FFF2-40B4-BE49-F238E27FC236}">
                <a16:creationId xmlns:a16="http://schemas.microsoft.com/office/drawing/2014/main" id="{F0A88696-4032-4D50-BE5B-00E96F7B671A}"/>
              </a:ext>
            </a:extLst>
          </p:cNvPr>
          <p:cNvSpPr txBox="1"/>
          <p:nvPr/>
        </p:nvSpPr>
        <p:spPr>
          <a:xfrm>
            <a:off x="7954741" y="3989771"/>
            <a:ext cx="3429000" cy="1561966"/>
          </a:xfrm>
          <a:prstGeom prst="rect">
            <a:avLst/>
          </a:prstGeom>
        </p:spPr>
        <p:txBody>
          <a:bodyPr vert="horz" wrap="square" lIns="0" tIns="139700" rIns="0" bIns="0" rtlCol="0">
            <a:spAutoFit/>
          </a:bodyPr>
          <a:lstStyle/>
          <a:p>
            <a:pPr algn="ctr">
              <a:spcBef>
                <a:spcPts val="1100"/>
              </a:spcBef>
            </a:pPr>
            <a:r>
              <a:rPr sz="2800" b="1" spc="-5" dirty="0">
                <a:solidFill>
                  <a:srgbClr val="FFFFFF"/>
                </a:solidFill>
                <a:cs typeface="Arial"/>
              </a:rPr>
              <a:t>Sprint</a:t>
            </a:r>
            <a:r>
              <a:rPr sz="2800" b="1" spc="5" dirty="0">
                <a:solidFill>
                  <a:srgbClr val="FFFFFF"/>
                </a:solidFill>
                <a:cs typeface="Arial"/>
              </a:rPr>
              <a:t> </a:t>
            </a:r>
            <a:r>
              <a:rPr lang="fr-FR" sz="2800" b="1" spc="5" dirty="0">
                <a:solidFill>
                  <a:srgbClr val="FFFFFF"/>
                </a:solidFill>
                <a:cs typeface="Arial"/>
              </a:rPr>
              <a:t>5</a:t>
            </a:r>
            <a:endParaRPr sz="2800" dirty="0">
              <a:solidFill>
                <a:prstClr val="black"/>
              </a:solidFill>
              <a:cs typeface="Arial"/>
            </a:endParaRPr>
          </a:p>
          <a:p>
            <a:pPr>
              <a:spcBef>
                <a:spcPts val="55"/>
              </a:spcBef>
            </a:pPr>
            <a:endParaRPr sz="2750" dirty="0">
              <a:solidFill>
                <a:prstClr val="black"/>
              </a:solidFill>
              <a:cs typeface="Arial"/>
            </a:endParaRPr>
          </a:p>
          <a:p>
            <a:pPr marL="1270" algn="ctr"/>
            <a:r>
              <a:rPr lang="fr-FR" b="1" spc="-5" dirty="0">
                <a:solidFill>
                  <a:srgbClr val="181818"/>
                </a:solidFill>
                <a:cs typeface="Arial"/>
              </a:rPr>
              <a:t>3</a:t>
            </a:r>
            <a:r>
              <a:rPr b="1" spc="-5" dirty="0">
                <a:solidFill>
                  <a:srgbClr val="181818"/>
                </a:solidFill>
                <a:cs typeface="Arial"/>
              </a:rPr>
              <a:t> </a:t>
            </a:r>
            <a:r>
              <a:rPr b="1" spc="-10" dirty="0">
                <a:solidFill>
                  <a:srgbClr val="181818"/>
                </a:solidFill>
                <a:cs typeface="Arial"/>
              </a:rPr>
              <a:t>SEMAINES</a:t>
            </a:r>
            <a:endParaRPr dirty="0">
              <a:solidFill>
                <a:prstClr val="black"/>
              </a:solidFill>
              <a:cs typeface="Arial"/>
            </a:endParaRPr>
          </a:p>
          <a:p>
            <a:pPr marL="622300" marR="615315" algn="ctr"/>
            <a:r>
              <a:rPr lang="fr-FR" dirty="0"/>
              <a:t>Test d’intégration</a:t>
            </a:r>
            <a:endParaRPr dirty="0">
              <a:solidFill>
                <a:prstClr val="black"/>
              </a:solidFill>
              <a:cs typeface="Arial"/>
            </a:endParaRPr>
          </a:p>
        </p:txBody>
      </p:sp>
      <p:sp>
        <p:nvSpPr>
          <p:cNvPr id="54" name="object 29">
            <a:extLst>
              <a:ext uri="{FF2B5EF4-FFF2-40B4-BE49-F238E27FC236}">
                <a16:creationId xmlns:a16="http://schemas.microsoft.com/office/drawing/2014/main" id="{8947A8CC-E777-4E32-B10B-A10C1BDEE0EA}"/>
              </a:ext>
            </a:extLst>
          </p:cNvPr>
          <p:cNvSpPr/>
          <p:nvPr/>
        </p:nvSpPr>
        <p:spPr>
          <a:xfrm>
            <a:off x="4414973" y="4667954"/>
            <a:ext cx="3348989" cy="160870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55" name="object 31">
            <a:extLst>
              <a:ext uri="{FF2B5EF4-FFF2-40B4-BE49-F238E27FC236}">
                <a16:creationId xmlns:a16="http://schemas.microsoft.com/office/drawing/2014/main" id="{A954007A-D814-4545-9BCD-86912ECF1D0E}"/>
              </a:ext>
            </a:extLst>
          </p:cNvPr>
          <p:cNvSpPr/>
          <p:nvPr/>
        </p:nvSpPr>
        <p:spPr>
          <a:xfrm>
            <a:off x="4662939" y="4861685"/>
            <a:ext cx="2853055" cy="1112520"/>
          </a:xfrm>
          <a:custGeom>
            <a:avLst/>
            <a:gdLst/>
            <a:ahLst/>
            <a:cxnLst/>
            <a:rect l="l" t="t" r="r" b="b"/>
            <a:pathLst>
              <a:path w="2853054" h="1112520">
                <a:moveTo>
                  <a:pt x="2667507" y="0"/>
                </a:moveTo>
                <a:lnTo>
                  <a:pt x="185420" y="0"/>
                </a:lnTo>
                <a:lnTo>
                  <a:pt x="136142" y="6626"/>
                </a:lnTo>
                <a:lnTo>
                  <a:pt x="91853" y="25324"/>
                </a:lnTo>
                <a:lnTo>
                  <a:pt x="54324" y="54324"/>
                </a:lnTo>
                <a:lnTo>
                  <a:pt x="25324" y="91853"/>
                </a:lnTo>
                <a:lnTo>
                  <a:pt x="6626" y="136142"/>
                </a:lnTo>
                <a:lnTo>
                  <a:pt x="0" y="185420"/>
                </a:lnTo>
                <a:lnTo>
                  <a:pt x="0" y="927100"/>
                </a:lnTo>
                <a:lnTo>
                  <a:pt x="6626" y="976390"/>
                </a:lnTo>
                <a:lnTo>
                  <a:pt x="25324" y="1020683"/>
                </a:lnTo>
                <a:lnTo>
                  <a:pt x="54324" y="1058210"/>
                </a:lnTo>
                <a:lnTo>
                  <a:pt x="91853" y="1087203"/>
                </a:lnTo>
                <a:lnTo>
                  <a:pt x="136142" y="1105896"/>
                </a:lnTo>
                <a:lnTo>
                  <a:pt x="185420" y="1112520"/>
                </a:lnTo>
                <a:lnTo>
                  <a:pt x="2667507" y="1112520"/>
                </a:lnTo>
                <a:lnTo>
                  <a:pt x="2716785" y="1105896"/>
                </a:lnTo>
                <a:lnTo>
                  <a:pt x="2761074" y="1087203"/>
                </a:lnTo>
                <a:lnTo>
                  <a:pt x="2798603" y="1058210"/>
                </a:lnTo>
                <a:lnTo>
                  <a:pt x="2827603" y="1020683"/>
                </a:lnTo>
                <a:lnTo>
                  <a:pt x="2846301" y="976390"/>
                </a:lnTo>
                <a:lnTo>
                  <a:pt x="2852928" y="927100"/>
                </a:lnTo>
                <a:lnTo>
                  <a:pt x="2852928" y="185420"/>
                </a:lnTo>
                <a:lnTo>
                  <a:pt x="2846301" y="136142"/>
                </a:lnTo>
                <a:lnTo>
                  <a:pt x="2827603" y="91853"/>
                </a:lnTo>
                <a:lnTo>
                  <a:pt x="2798603" y="54324"/>
                </a:lnTo>
                <a:lnTo>
                  <a:pt x="2761074" y="25324"/>
                </a:lnTo>
                <a:lnTo>
                  <a:pt x="2716785" y="6626"/>
                </a:lnTo>
                <a:lnTo>
                  <a:pt x="2667507"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56" name="object 34">
            <a:extLst>
              <a:ext uri="{FF2B5EF4-FFF2-40B4-BE49-F238E27FC236}">
                <a16:creationId xmlns:a16="http://schemas.microsoft.com/office/drawing/2014/main" id="{6E1396D1-18B0-4905-B1D9-EE1E09E84CD8}"/>
              </a:ext>
            </a:extLst>
          </p:cNvPr>
          <p:cNvSpPr txBox="1"/>
          <p:nvPr/>
        </p:nvSpPr>
        <p:spPr>
          <a:xfrm>
            <a:off x="4295393" y="3993618"/>
            <a:ext cx="3429000" cy="1558119"/>
          </a:xfrm>
          <a:prstGeom prst="rect">
            <a:avLst/>
          </a:prstGeom>
        </p:spPr>
        <p:txBody>
          <a:bodyPr vert="horz" wrap="square" lIns="0" tIns="140970" rIns="0" bIns="0" rtlCol="0">
            <a:spAutoFit/>
          </a:bodyPr>
          <a:lstStyle/>
          <a:p>
            <a:pPr marL="134620" algn="ctr">
              <a:spcBef>
                <a:spcPts val="1110"/>
              </a:spcBef>
            </a:pPr>
            <a:r>
              <a:rPr sz="2800" b="1" spc="-5" dirty="0">
                <a:solidFill>
                  <a:srgbClr val="FFFFFF"/>
                </a:solidFill>
                <a:cs typeface="Arial"/>
              </a:rPr>
              <a:t>Sprint</a:t>
            </a:r>
            <a:r>
              <a:rPr sz="2800" b="1" spc="5" dirty="0">
                <a:solidFill>
                  <a:srgbClr val="FFFFFF"/>
                </a:solidFill>
                <a:cs typeface="Arial"/>
              </a:rPr>
              <a:t> </a:t>
            </a:r>
            <a:r>
              <a:rPr lang="fr-FR" sz="2800" b="1" spc="-5" dirty="0">
                <a:solidFill>
                  <a:srgbClr val="FFFFFF"/>
                </a:solidFill>
                <a:cs typeface="Arial"/>
              </a:rPr>
              <a:t>4</a:t>
            </a:r>
            <a:endParaRPr sz="2800" dirty="0">
              <a:solidFill>
                <a:prstClr val="black"/>
              </a:solidFill>
              <a:cs typeface="Arial"/>
            </a:endParaRPr>
          </a:p>
          <a:p>
            <a:endParaRPr sz="2800" dirty="0">
              <a:solidFill>
                <a:prstClr val="black"/>
              </a:solidFill>
              <a:cs typeface="Arial"/>
            </a:endParaRPr>
          </a:p>
          <a:p>
            <a:pPr marL="135255" algn="ctr"/>
            <a:r>
              <a:rPr lang="fr-FR" b="1" spc="-5" dirty="0">
                <a:solidFill>
                  <a:srgbClr val="181818"/>
                </a:solidFill>
                <a:cs typeface="Arial"/>
              </a:rPr>
              <a:t>3</a:t>
            </a:r>
            <a:r>
              <a:rPr b="1" spc="-75" dirty="0">
                <a:solidFill>
                  <a:srgbClr val="181818"/>
                </a:solidFill>
                <a:cs typeface="Arial"/>
              </a:rPr>
              <a:t> </a:t>
            </a:r>
            <a:r>
              <a:rPr b="1" spc="-10" dirty="0">
                <a:solidFill>
                  <a:srgbClr val="181818"/>
                </a:solidFill>
                <a:cs typeface="Arial"/>
              </a:rPr>
              <a:t>SEMAINES</a:t>
            </a:r>
          </a:p>
          <a:p>
            <a:pPr marL="965200" marR="821055" algn="ctr"/>
            <a:r>
              <a:rPr lang="fr-FR" dirty="0"/>
              <a:t>Tests Unitaires</a:t>
            </a:r>
            <a:endParaRPr dirty="0">
              <a:solidFill>
                <a:prstClr val="black"/>
              </a:solidFill>
              <a:cs typeface="Arial"/>
            </a:endParaRPr>
          </a:p>
        </p:txBody>
      </p:sp>
    </p:spTree>
    <p:extLst>
      <p:ext uri="{BB962C8B-B14F-4D97-AF65-F5344CB8AC3E}">
        <p14:creationId xmlns:p14="http://schemas.microsoft.com/office/powerpoint/2010/main" val="356727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P spid="38" grpId="0"/>
      <p:bldP spid="44" grpId="0" animBg="1"/>
      <p:bldP spid="45" grpId="0"/>
      <p:bldP spid="46" grpId="0"/>
      <p:bldP spid="47" grpId="0"/>
      <p:bldP spid="53" grpId="0"/>
      <p:bldP spid="54" grpId="0" animBg="1"/>
      <p:bldP spid="55" grpId="0" animBg="1"/>
      <p:bldP spid="5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17</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36771" y="190009"/>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4018560" y="228522"/>
            <a:ext cx="1940894" cy="6734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de GANTT	</a:t>
            </a:r>
          </a:p>
        </p:txBody>
      </p:sp>
      <p:pic>
        <p:nvPicPr>
          <p:cNvPr id="6" name="Image 5">
            <a:extLst>
              <a:ext uri="{FF2B5EF4-FFF2-40B4-BE49-F238E27FC236}">
                <a16:creationId xmlns:a16="http://schemas.microsoft.com/office/drawing/2014/main" id="{9B92975C-C765-4693-8E63-1ABDCAF5DEC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71851" y="1356647"/>
            <a:ext cx="9747683" cy="4681569"/>
          </a:xfrm>
          <a:prstGeom prst="rect">
            <a:avLst/>
          </a:prstGeom>
          <a:noFill/>
          <a:ln>
            <a:noFill/>
          </a:ln>
        </p:spPr>
      </p:pic>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Méthodologie</a:t>
            </a:r>
          </a:p>
        </p:txBody>
      </p:sp>
    </p:spTree>
    <p:extLst>
      <p:ext uri="{BB962C8B-B14F-4D97-AF65-F5344CB8AC3E}">
        <p14:creationId xmlns:p14="http://schemas.microsoft.com/office/powerpoint/2010/main" val="3378007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18</a:t>
            </a:fld>
            <a:endParaRPr lang="fr-FR" dirty="0">
              <a:solidFill>
                <a:prstClr val="black"/>
              </a:solidFill>
            </a:endParaRPr>
          </a:p>
        </p:txBody>
      </p:sp>
      <p:sp>
        <p:nvSpPr>
          <p:cNvPr id="4" name="Titre 1"/>
          <p:cNvSpPr txBox="1">
            <a:spLocks/>
          </p:cNvSpPr>
          <p:nvPr/>
        </p:nvSpPr>
        <p:spPr>
          <a:xfrm>
            <a:off x="4284497" y="3291477"/>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Conception</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04.</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910369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19</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26232" y="19888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des cas d’utilisation</a:t>
            </a:r>
          </a:p>
        </p:txBody>
      </p:sp>
      <p:pic>
        <p:nvPicPr>
          <p:cNvPr id="6" name="image26.jpeg">
            <a:extLst>
              <a:ext uri="{FF2B5EF4-FFF2-40B4-BE49-F238E27FC236}">
                <a16:creationId xmlns:a16="http://schemas.microsoft.com/office/drawing/2014/main" id="{3F07A880-26F8-4DDF-A216-D8BB8B90C056}"/>
              </a:ext>
            </a:extLst>
          </p:cNvPr>
          <p:cNvPicPr/>
          <p:nvPr/>
        </p:nvPicPr>
        <p:blipFill>
          <a:blip r:embed="rId3" cstate="print"/>
          <a:stretch>
            <a:fillRect/>
          </a:stretch>
        </p:blipFill>
        <p:spPr>
          <a:xfrm>
            <a:off x="2246050" y="1704513"/>
            <a:ext cx="7226424" cy="3542190"/>
          </a:xfrm>
          <a:prstGeom prst="rect">
            <a:avLst/>
          </a:prstGeom>
        </p:spPr>
      </p:pic>
    </p:spTree>
    <p:extLst>
      <p:ext uri="{BB962C8B-B14F-4D97-AF65-F5344CB8AC3E}">
        <p14:creationId xmlns:p14="http://schemas.microsoft.com/office/powerpoint/2010/main" val="3301833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73364" y="646576"/>
            <a:ext cx="6749958" cy="531812"/>
          </a:xfrm>
        </p:spPr>
        <p:txBody>
          <a:bodyPr/>
          <a:lstStyle/>
          <a:p>
            <a:r>
              <a:rPr lang="fr-FR" sz="2400" dirty="0">
                <a:solidFill>
                  <a:schemeClr val="accent6">
                    <a:lumMod val="85000"/>
                  </a:schemeClr>
                </a:solidFill>
                <a:latin typeface="Century" panose="02040604050505020304" pitchFamily="18" charset="0"/>
              </a:rPr>
              <a:t>PLAN</a:t>
            </a:r>
          </a:p>
        </p:txBody>
      </p:sp>
      <p:sp>
        <p:nvSpPr>
          <p:cNvPr id="3" name="Espace réservé du texte 2"/>
          <p:cNvSpPr>
            <a:spLocks noGrp="1"/>
          </p:cNvSpPr>
          <p:nvPr>
            <p:ph type="body" idx="1"/>
          </p:nvPr>
        </p:nvSpPr>
        <p:spPr>
          <a:xfrm>
            <a:off x="4428514" y="1689300"/>
            <a:ext cx="2317935" cy="595035"/>
          </a:xfrm>
        </p:spPr>
        <p:txBody>
          <a:bodyPr>
            <a:normAutofit/>
          </a:bodyPr>
          <a:lstStyle/>
          <a:p>
            <a:r>
              <a:rPr lang="fr-FR" sz="1600" dirty="0">
                <a:latin typeface="Century" panose="02040604050505020304" pitchFamily="18" charset="0"/>
              </a:rPr>
              <a:t>Contexte général </a:t>
            </a:r>
          </a:p>
        </p:txBody>
      </p:sp>
      <p:sp>
        <p:nvSpPr>
          <p:cNvPr id="4" name="Espace réservé du texte 3"/>
          <p:cNvSpPr>
            <a:spLocks noGrp="1"/>
          </p:cNvSpPr>
          <p:nvPr>
            <p:ph type="body" sz="quarter" idx="13"/>
          </p:nvPr>
        </p:nvSpPr>
        <p:spPr>
          <a:xfrm>
            <a:off x="2921809" y="1506815"/>
            <a:ext cx="1081694" cy="1102435"/>
          </a:xfrm>
        </p:spPr>
        <p:txBody>
          <a:bodyPr/>
          <a:lstStyle/>
          <a:p>
            <a:r>
              <a:rPr lang="fr-FR" sz="5400" dirty="0">
                <a:solidFill>
                  <a:schemeClr val="accent6">
                    <a:lumMod val="85000"/>
                  </a:schemeClr>
                </a:solidFill>
                <a:latin typeface="Century" panose="02040604050505020304" pitchFamily="18" charset="0"/>
              </a:rPr>
              <a:t>01</a:t>
            </a:r>
          </a:p>
        </p:txBody>
      </p:sp>
      <p:sp>
        <p:nvSpPr>
          <p:cNvPr id="5" name="Espace réservé du texte 4"/>
          <p:cNvSpPr>
            <a:spLocks noGrp="1"/>
          </p:cNvSpPr>
          <p:nvPr>
            <p:ph type="body" idx="14"/>
          </p:nvPr>
        </p:nvSpPr>
        <p:spPr>
          <a:xfrm>
            <a:off x="4428514" y="2444437"/>
            <a:ext cx="2317935" cy="817884"/>
          </a:xfrm>
        </p:spPr>
        <p:txBody>
          <a:bodyPr>
            <a:normAutofit/>
          </a:bodyPr>
          <a:lstStyle/>
          <a:p>
            <a:r>
              <a:rPr lang="fr-FR" sz="1600" dirty="0">
                <a:latin typeface="Century" panose="02040604050505020304" pitchFamily="18" charset="0"/>
              </a:rPr>
              <a:t>Groupe ALLIANZ</a:t>
            </a:r>
          </a:p>
        </p:txBody>
      </p:sp>
      <p:sp>
        <p:nvSpPr>
          <p:cNvPr id="6" name="Espace réservé du texte 5"/>
          <p:cNvSpPr>
            <a:spLocks noGrp="1"/>
          </p:cNvSpPr>
          <p:nvPr>
            <p:ph type="body" sz="quarter" idx="15"/>
          </p:nvPr>
        </p:nvSpPr>
        <p:spPr>
          <a:xfrm>
            <a:off x="2921809" y="2484629"/>
            <a:ext cx="1081694" cy="1102435"/>
          </a:xfrm>
        </p:spPr>
        <p:txBody>
          <a:bodyPr/>
          <a:lstStyle/>
          <a:p>
            <a:r>
              <a:rPr lang="fr-FR" sz="5400" dirty="0">
                <a:solidFill>
                  <a:schemeClr val="accent6">
                    <a:lumMod val="85000"/>
                  </a:schemeClr>
                </a:solidFill>
                <a:latin typeface="Century" panose="02040604050505020304" pitchFamily="18" charset="0"/>
              </a:rPr>
              <a:t>02</a:t>
            </a:r>
          </a:p>
        </p:txBody>
      </p:sp>
      <p:sp>
        <p:nvSpPr>
          <p:cNvPr id="7" name="Espace réservé du texte 6"/>
          <p:cNvSpPr>
            <a:spLocks noGrp="1"/>
          </p:cNvSpPr>
          <p:nvPr>
            <p:ph type="body" idx="16"/>
          </p:nvPr>
        </p:nvSpPr>
        <p:spPr>
          <a:xfrm>
            <a:off x="4428514" y="3909644"/>
            <a:ext cx="1690614" cy="829214"/>
          </a:xfrm>
        </p:spPr>
        <p:txBody>
          <a:bodyPr>
            <a:normAutofit/>
          </a:bodyPr>
          <a:lstStyle/>
          <a:p>
            <a:r>
              <a:rPr lang="fr-FR" sz="1600" dirty="0">
                <a:latin typeface="Century" panose="02040604050505020304" pitchFamily="18" charset="0"/>
              </a:rPr>
              <a:t>Méthodologie</a:t>
            </a:r>
          </a:p>
          <a:p>
            <a:endParaRPr lang="fr-FR" sz="1600" dirty="0">
              <a:latin typeface="Century" panose="02040604050505020304" pitchFamily="18" charset="0"/>
            </a:endParaRPr>
          </a:p>
        </p:txBody>
      </p:sp>
      <p:sp>
        <p:nvSpPr>
          <p:cNvPr id="8" name="Espace réservé du texte 7"/>
          <p:cNvSpPr>
            <a:spLocks noGrp="1"/>
          </p:cNvSpPr>
          <p:nvPr>
            <p:ph type="body" sz="quarter" idx="17"/>
          </p:nvPr>
        </p:nvSpPr>
        <p:spPr>
          <a:xfrm>
            <a:off x="2921809" y="3473773"/>
            <a:ext cx="1081694" cy="1102435"/>
          </a:xfrm>
        </p:spPr>
        <p:txBody>
          <a:bodyPr/>
          <a:lstStyle/>
          <a:p>
            <a:r>
              <a:rPr lang="fr-FR" sz="5400" dirty="0">
                <a:solidFill>
                  <a:schemeClr val="accent6">
                    <a:lumMod val="85000"/>
                  </a:schemeClr>
                </a:solidFill>
                <a:latin typeface="Century" panose="02040604050505020304" pitchFamily="18" charset="0"/>
              </a:rPr>
              <a:t>03</a:t>
            </a:r>
          </a:p>
        </p:txBody>
      </p:sp>
      <p:sp>
        <p:nvSpPr>
          <p:cNvPr id="9" name="Espace réservé du texte 8"/>
          <p:cNvSpPr>
            <a:spLocks noGrp="1"/>
          </p:cNvSpPr>
          <p:nvPr>
            <p:ph type="body" idx="18"/>
          </p:nvPr>
        </p:nvSpPr>
        <p:spPr>
          <a:xfrm>
            <a:off x="8295588" y="1994987"/>
            <a:ext cx="1562417" cy="612541"/>
          </a:xfrm>
        </p:spPr>
        <p:txBody>
          <a:bodyPr/>
          <a:lstStyle/>
          <a:p>
            <a:r>
              <a:rPr lang="fr-FR" sz="1600" dirty="0">
                <a:latin typeface="Century" panose="02040604050505020304" pitchFamily="18" charset="0"/>
              </a:rPr>
              <a:t>Conception</a:t>
            </a:r>
          </a:p>
          <a:p>
            <a:endParaRPr lang="fr-FR" sz="1600" dirty="0">
              <a:solidFill>
                <a:schemeClr val="accent6">
                  <a:lumMod val="85000"/>
                </a:schemeClr>
              </a:solidFill>
              <a:latin typeface="Century" panose="02040604050505020304" pitchFamily="18" charset="0"/>
            </a:endParaRPr>
          </a:p>
        </p:txBody>
      </p:sp>
      <p:sp>
        <p:nvSpPr>
          <p:cNvPr id="10" name="Espace réservé du texte 9"/>
          <p:cNvSpPr>
            <a:spLocks noGrp="1"/>
          </p:cNvSpPr>
          <p:nvPr>
            <p:ph type="body" sz="quarter" idx="19"/>
          </p:nvPr>
        </p:nvSpPr>
        <p:spPr>
          <a:xfrm>
            <a:off x="6788883" y="1443770"/>
            <a:ext cx="1081694" cy="1102435"/>
          </a:xfrm>
        </p:spPr>
        <p:txBody>
          <a:bodyPr/>
          <a:lstStyle/>
          <a:p>
            <a:r>
              <a:rPr lang="fr-FR" sz="5400" dirty="0">
                <a:solidFill>
                  <a:schemeClr val="accent6">
                    <a:lumMod val="85000"/>
                  </a:schemeClr>
                </a:solidFill>
                <a:latin typeface="Century" panose="02040604050505020304" pitchFamily="18" charset="0"/>
              </a:rPr>
              <a:t>04</a:t>
            </a:r>
          </a:p>
        </p:txBody>
      </p:sp>
      <p:sp>
        <p:nvSpPr>
          <p:cNvPr id="13" name="Shape 40"/>
          <p:cNvSpPr/>
          <p:nvPr/>
        </p:nvSpPr>
        <p:spPr>
          <a:xfrm rot="5400000">
            <a:off x="3788300" y="2120923"/>
            <a:ext cx="595035" cy="61757"/>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14" name="Shape 40"/>
          <p:cNvSpPr/>
          <p:nvPr/>
        </p:nvSpPr>
        <p:spPr>
          <a:xfrm rot="16200000">
            <a:off x="3788300" y="3098738"/>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15" name="Shape 40"/>
          <p:cNvSpPr/>
          <p:nvPr/>
        </p:nvSpPr>
        <p:spPr>
          <a:xfrm rot="16200000">
            <a:off x="7655374" y="2057878"/>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38" name="Shape 40"/>
          <p:cNvSpPr/>
          <p:nvPr/>
        </p:nvSpPr>
        <p:spPr>
          <a:xfrm rot="16200000">
            <a:off x="3784861" y="4176582"/>
            <a:ext cx="595035" cy="61160"/>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39" name="Espace réservé du texte 2"/>
          <p:cNvSpPr>
            <a:spLocks noGrp="1"/>
          </p:cNvSpPr>
          <p:nvPr>
            <p:ph type="body" idx="1"/>
          </p:nvPr>
        </p:nvSpPr>
        <p:spPr>
          <a:xfrm>
            <a:off x="8274494" y="2669075"/>
            <a:ext cx="2797517" cy="595035"/>
          </a:xfrm>
        </p:spPr>
        <p:txBody>
          <a:bodyPr>
            <a:normAutofit/>
          </a:bodyPr>
          <a:lstStyle/>
          <a:p>
            <a:r>
              <a:rPr lang="fr-FR" sz="1600" dirty="0">
                <a:latin typeface="Century" panose="02040604050505020304" pitchFamily="18" charset="0"/>
              </a:rPr>
              <a:t>Outils &amp; Langages</a:t>
            </a:r>
          </a:p>
        </p:txBody>
      </p:sp>
      <p:sp>
        <p:nvSpPr>
          <p:cNvPr id="40" name="Shape 40"/>
          <p:cNvSpPr/>
          <p:nvPr/>
        </p:nvSpPr>
        <p:spPr>
          <a:xfrm rot="5400000">
            <a:off x="7630842" y="3143665"/>
            <a:ext cx="595035" cy="61160"/>
          </a:xfrm>
          <a:prstGeom prst="rect">
            <a:avLst/>
          </a:prstGeom>
          <a:gradFill>
            <a:gsLst>
              <a:gs pos="0">
                <a:schemeClr val="bg2"/>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41" name="Espace réservé du texte 5"/>
          <p:cNvSpPr>
            <a:spLocks noGrp="1"/>
          </p:cNvSpPr>
          <p:nvPr>
            <p:ph type="body" sz="quarter" idx="15"/>
          </p:nvPr>
        </p:nvSpPr>
        <p:spPr>
          <a:xfrm>
            <a:off x="6767790" y="2761426"/>
            <a:ext cx="807340" cy="825638"/>
          </a:xfrm>
        </p:spPr>
        <p:txBody>
          <a:bodyPr/>
          <a:lstStyle/>
          <a:p>
            <a:r>
              <a:rPr lang="fr-FR" sz="5400" dirty="0">
                <a:solidFill>
                  <a:schemeClr val="accent6">
                    <a:lumMod val="85000"/>
                  </a:schemeClr>
                </a:solidFill>
                <a:latin typeface="Century" panose="02040604050505020304" pitchFamily="18" charset="0"/>
              </a:rPr>
              <a:t>05</a:t>
            </a:r>
          </a:p>
        </p:txBody>
      </p:sp>
      <p:sp>
        <p:nvSpPr>
          <p:cNvPr id="49" name="Espace réservé du texte 2"/>
          <p:cNvSpPr>
            <a:spLocks noGrp="1"/>
          </p:cNvSpPr>
          <p:nvPr>
            <p:ph type="body" idx="1"/>
          </p:nvPr>
        </p:nvSpPr>
        <p:spPr>
          <a:xfrm>
            <a:off x="8274494" y="3834460"/>
            <a:ext cx="2797517" cy="595035"/>
          </a:xfrm>
        </p:spPr>
        <p:txBody>
          <a:bodyPr>
            <a:normAutofit/>
          </a:bodyPr>
          <a:lstStyle/>
          <a:p>
            <a:r>
              <a:rPr lang="fr-FR" sz="1600" dirty="0">
                <a:latin typeface="Century" panose="02040604050505020304" pitchFamily="18" charset="0"/>
              </a:rPr>
              <a:t>Réalisation</a:t>
            </a:r>
          </a:p>
        </p:txBody>
      </p:sp>
      <p:sp>
        <p:nvSpPr>
          <p:cNvPr id="51" name="Espace réservé du texte 5"/>
          <p:cNvSpPr>
            <a:spLocks noGrp="1"/>
          </p:cNvSpPr>
          <p:nvPr>
            <p:ph type="body" sz="quarter" idx="15"/>
          </p:nvPr>
        </p:nvSpPr>
        <p:spPr>
          <a:xfrm>
            <a:off x="6767790" y="3804358"/>
            <a:ext cx="807340" cy="825638"/>
          </a:xfrm>
        </p:spPr>
        <p:txBody>
          <a:bodyPr/>
          <a:lstStyle/>
          <a:p>
            <a:r>
              <a:rPr lang="fr-FR" sz="5400" dirty="0">
                <a:solidFill>
                  <a:schemeClr val="accent6">
                    <a:lumMod val="85000"/>
                  </a:schemeClr>
                </a:solidFill>
                <a:latin typeface="Century" panose="02040604050505020304" pitchFamily="18" charset="0"/>
              </a:rPr>
              <a:t>06</a:t>
            </a:r>
          </a:p>
        </p:txBody>
      </p:sp>
      <p:sp>
        <p:nvSpPr>
          <p:cNvPr id="57" name="Shape 40"/>
          <p:cNvSpPr/>
          <p:nvPr/>
        </p:nvSpPr>
        <p:spPr>
          <a:xfrm rot="16200000">
            <a:off x="7636733" y="4193494"/>
            <a:ext cx="595035" cy="61757"/>
          </a:xfrm>
          <a:prstGeom prst="rect">
            <a:avLst/>
          </a:prstGeom>
          <a:gradFill>
            <a:gsLst>
              <a:gs pos="0">
                <a:schemeClr val="accent2"/>
              </a:gs>
              <a:gs pos="100000">
                <a:schemeClr val="accent3"/>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21" name="Espace réservé du texte 3">
            <a:extLst>
              <a:ext uri="{FF2B5EF4-FFF2-40B4-BE49-F238E27FC236}">
                <a16:creationId xmlns:a16="http://schemas.microsoft.com/office/drawing/2014/main" id="{827B489E-4FB5-49D4-ACDD-8615F723CB62}"/>
              </a:ext>
            </a:extLst>
          </p:cNvPr>
          <p:cNvSpPr txBox="1">
            <a:spLocks/>
          </p:cNvSpPr>
          <p:nvPr/>
        </p:nvSpPr>
        <p:spPr>
          <a:xfrm>
            <a:off x="4544700" y="4628828"/>
            <a:ext cx="1081694" cy="1102435"/>
          </a:xfrm>
          <a:prstGeom prst="rect">
            <a:avLst/>
          </a:prstGeom>
        </p:spPr>
        <p:txBody>
          <a:bodyPr vert="horz" lIns="0" tIns="0" rIns="0" bIns="0" rtlCol="0" anchor="b">
            <a:noAutofit/>
          </a:bodyPr>
          <a:lstStyle>
            <a:lvl1pPr marL="0" indent="0" algn="l" defTabSz="914400" rtl="0" eaLnBrk="1" latinLnBrk="0" hangingPunct="1">
              <a:lnSpc>
                <a:spcPct val="100000"/>
              </a:lnSpc>
              <a:spcBef>
                <a:spcPts val="1000"/>
              </a:spcBef>
              <a:buSzPct val="60000"/>
              <a:buFontTx/>
              <a:buNone/>
              <a:defRPr sz="6600" b="1" kern="1200">
                <a:solidFill>
                  <a:schemeClr val="accent6"/>
                </a:solidFill>
                <a:latin typeface="+mn-lt"/>
                <a:ea typeface="+mn-ea"/>
                <a:cs typeface="+mn-cs"/>
              </a:defRPr>
            </a:lvl1pPr>
            <a:lvl2pPr marL="457200" indent="0" algn="l" defTabSz="914400" rtl="0" eaLnBrk="1" latinLnBrk="0" hangingPunct="1">
              <a:lnSpc>
                <a:spcPct val="100000"/>
              </a:lnSpc>
              <a:spcBef>
                <a:spcPts val="500"/>
              </a:spcBef>
              <a:buSzPct val="60000"/>
              <a:buFontTx/>
              <a:buNone/>
              <a:defRPr sz="3000" kern="1200">
                <a:solidFill>
                  <a:schemeClr val="accent6"/>
                </a:solidFill>
                <a:latin typeface="+mn-lt"/>
                <a:ea typeface="+mn-ea"/>
                <a:cs typeface="+mn-cs"/>
              </a:defRPr>
            </a:lvl2pPr>
            <a:lvl3pPr marL="914400" indent="0" algn="l" defTabSz="914400" rtl="0" eaLnBrk="1" latinLnBrk="0" hangingPunct="1">
              <a:lnSpc>
                <a:spcPct val="100000"/>
              </a:lnSpc>
              <a:spcBef>
                <a:spcPts val="500"/>
              </a:spcBef>
              <a:buSzPct val="60000"/>
              <a:buFontTx/>
              <a:buNone/>
              <a:defRPr sz="3000" kern="1200">
                <a:solidFill>
                  <a:schemeClr val="accent6"/>
                </a:solidFill>
                <a:latin typeface="+mn-lt"/>
                <a:ea typeface="+mn-ea"/>
                <a:cs typeface="+mn-cs"/>
              </a:defRPr>
            </a:lvl3pPr>
            <a:lvl4pPr marL="1371600" indent="0" algn="l" defTabSz="914400" rtl="0" eaLnBrk="1" latinLnBrk="0" hangingPunct="1">
              <a:lnSpc>
                <a:spcPct val="100000"/>
              </a:lnSpc>
              <a:spcBef>
                <a:spcPts val="500"/>
              </a:spcBef>
              <a:buSzPct val="60000"/>
              <a:buFontTx/>
              <a:buNone/>
              <a:defRPr sz="3000" kern="1200">
                <a:solidFill>
                  <a:schemeClr val="accent6"/>
                </a:solidFill>
                <a:latin typeface="+mn-lt"/>
                <a:ea typeface="+mn-ea"/>
                <a:cs typeface="+mn-cs"/>
              </a:defRPr>
            </a:lvl4pPr>
            <a:lvl5pPr marL="1828800" indent="0" algn="l" defTabSz="914400" rtl="0" eaLnBrk="1" latinLnBrk="0" hangingPunct="1">
              <a:lnSpc>
                <a:spcPct val="100000"/>
              </a:lnSpc>
              <a:spcBef>
                <a:spcPts val="500"/>
              </a:spcBef>
              <a:buSzPct val="100000"/>
              <a:buFont typeface="Wingdings" charset="2"/>
              <a:buNone/>
              <a:defRPr sz="3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5400" dirty="0">
                <a:solidFill>
                  <a:schemeClr val="accent6">
                    <a:lumMod val="85000"/>
                  </a:schemeClr>
                </a:solidFill>
                <a:latin typeface="Century" panose="02040604050505020304" pitchFamily="18" charset="0"/>
              </a:rPr>
              <a:t>07</a:t>
            </a:r>
          </a:p>
        </p:txBody>
      </p:sp>
      <p:sp>
        <p:nvSpPr>
          <p:cNvPr id="22" name="Shape 40">
            <a:extLst>
              <a:ext uri="{FF2B5EF4-FFF2-40B4-BE49-F238E27FC236}">
                <a16:creationId xmlns:a16="http://schemas.microsoft.com/office/drawing/2014/main" id="{4D1A63D2-E02A-4F95-8BD7-FFBAE93EE0B5}"/>
              </a:ext>
            </a:extLst>
          </p:cNvPr>
          <p:cNvSpPr/>
          <p:nvPr/>
        </p:nvSpPr>
        <p:spPr>
          <a:xfrm rot="16200000">
            <a:off x="5438332" y="5306449"/>
            <a:ext cx="595035" cy="61757"/>
          </a:xfrm>
          <a:prstGeom prst="rect">
            <a:avLst/>
          </a:prstGeom>
          <a:gradFill>
            <a:gsLst>
              <a:gs pos="0">
                <a:schemeClr val="accent5"/>
              </a:gs>
              <a:gs pos="100000">
                <a:schemeClr val="accent1"/>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sz="2400" dirty="0">
                <a:solidFill>
                  <a:srgbClr val="FFFFFF"/>
                </a:solidFill>
                <a:latin typeface="Century" panose="02040604050505020304" pitchFamily="18" charset="0"/>
              </a:rPr>
              <a:t> </a:t>
            </a:r>
          </a:p>
        </p:txBody>
      </p:sp>
      <p:sp>
        <p:nvSpPr>
          <p:cNvPr id="23" name="Espace réservé du texte 6">
            <a:extLst>
              <a:ext uri="{FF2B5EF4-FFF2-40B4-BE49-F238E27FC236}">
                <a16:creationId xmlns:a16="http://schemas.microsoft.com/office/drawing/2014/main" id="{29F261EB-A952-40EF-AFC3-264CF3428A60}"/>
              </a:ext>
            </a:extLst>
          </p:cNvPr>
          <p:cNvSpPr txBox="1">
            <a:spLocks/>
          </p:cNvSpPr>
          <p:nvPr/>
        </p:nvSpPr>
        <p:spPr>
          <a:xfrm>
            <a:off x="6096000" y="4999623"/>
            <a:ext cx="1690614" cy="829214"/>
          </a:xfrm>
          <a:prstGeom prst="rect">
            <a:avLst/>
          </a:prstGeom>
        </p:spPr>
        <p:txBody>
          <a:bodyPr vert="horz" lIns="0" tIns="0" rIns="0" bIns="0" rtlCol="0" anchor="b">
            <a:normAutofit/>
          </a:bodyPr>
          <a:lstStyle>
            <a:lvl1pPr marL="0" indent="0" algn="l" defTabSz="914400" rtl="0" eaLnBrk="1" latinLnBrk="0" hangingPunct="1">
              <a:lnSpc>
                <a:spcPct val="100000"/>
              </a:lnSpc>
              <a:spcBef>
                <a:spcPts val="1000"/>
              </a:spcBef>
              <a:buSzPct val="60000"/>
              <a:buFontTx/>
              <a:buNone/>
              <a:defRPr sz="2000" b="0" kern="1200">
                <a:solidFill>
                  <a:schemeClr val="accent6"/>
                </a:solidFill>
                <a:latin typeface="+mn-lt"/>
                <a:ea typeface="+mn-ea"/>
                <a:cs typeface="+mn-cs"/>
              </a:defRPr>
            </a:lvl1pPr>
            <a:lvl2pPr marL="457200" indent="0" algn="l" defTabSz="914400" rtl="0" eaLnBrk="1" latinLnBrk="0" hangingPunct="1">
              <a:lnSpc>
                <a:spcPct val="100000"/>
              </a:lnSpc>
              <a:spcBef>
                <a:spcPts val="500"/>
              </a:spcBef>
              <a:buSzPct val="60000"/>
              <a:buFontTx/>
              <a:buNone/>
              <a:defRPr sz="2000" b="1" kern="1200">
                <a:solidFill>
                  <a:schemeClr val="accent6"/>
                </a:solidFill>
                <a:latin typeface="+mn-lt"/>
                <a:ea typeface="+mn-ea"/>
                <a:cs typeface="+mn-cs"/>
              </a:defRPr>
            </a:lvl2pPr>
            <a:lvl3pPr marL="914400" indent="0" algn="l" defTabSz="914400" rtl="0" eaLnBrk="1" latinLnBrk="0" hangingPunct="1">
              <a:lnSpc>
                <a:spcPct val="100000"/>
              </a:lnSpc>
              <a:spcBef>
                <a:spcPts val="500"/>
              </a:spcBef>
              <a:buSzPct val="60000"/>
              <a:buFontTx/>
              <a:buNone/>
              <a:defRPr sz="1800" b="1" kern="1200">
                <a:solidFill>
                  <a:schemeClr val="accent6"/>
                </a:solidFill>
                <a:latin typeface="+mn-lt"/>
                <a:ea typeface="+mn-ea"/>
                <a:cs typeface="+mn-cs"/>
              </a:defRPr>
            </a:lvl3pPr>
            <a:lvl4pPr marL="1371600" indent="0" algn="l" defTabSz="914400" rtl="0" eaLnBrk="1" latinLnBrk="0" hangingPunct="1">
              <a:lnSpc>
                <a:spcPct val="100000"/>
              </a:lnSpc>
              <a:spcBef>
                <a:spcPts val="500"/>
              </a:spcBef>
              <a:buSzPct val="60000"/>
              <a:buFontTx/>
              <a:buNone/>
              <a:defRPr sz="1600" b="1" kern="1200">
                <a:solidFill>
                  <a:schemeClr val="accent6"/>
                </a:solidFill>
                <a:latin typeface="+mn-lt"/>
                <a:ea typeface="+mn-ea"/>
                <a:cs typeface="+mn-cs"/>
              </a:defRPr>
            </a:lvl4pPr>
            <a:lvl5pPr marL="1828800" indent="0" algn="l" defTabSz="914400" rtl="0" eaLnBrk="1" latinLnBrk="0" hangingPunct="1">
              <a:lnSpc>
                <a:spcPct val="100000"/>
              </a:lnSpc>
              <a:spcBef>
                <a:spcPts val="500"/>
              </a:spcBef>
              <a:buSzPct val="100000"/>
              <a:buFont typeface="Wingdings" charset="2"/>
              <a:buNone/>
              <a:defRPr sz="1600" b="1" kern="1200">
                <a:solidFill>
                  <a:schemeClr val="accent6"/>
                </a:solidFill>
                <a:latin typeface="+mn-lt"/>
                <a:ea typeface="+mn-ea"/>
                <a:cs typeface="+mn-cs"/>
              </a:defRPr>
            </a:lvl5pPr>
            <a:lvl6pPr marL="2286000" indent="0" algn="l" defTabSz="914400" rtl="0" eaLnBrk="1" latinLnBrk="0" hangingPunct="1">
              <a:lnSpc>
                <a:spcPct val="90000"/>
              </a:lnSpc>
              <a:spcBef>
                <a:spcPts val="500"/>
              </a:spcBef>
              <a:buSzPct val="100000"/>
              <a:buFont typeface="Wingdings" charset="2"/>
              <a:buNone/>
              <a:defRPr sz="1600" b="1" kern="1200">
                <a:solidFill>
                  <a:schemeClr val="accent6"/>
                </a:solidFill>
                <a:latin typeface="+mn-lt"/>
                <a:ea typeface="+mn-ea"/>
                <a:cs typeface="+mn-cs"/>
              </a:defRPr>
            </a:lvl6pPr>
            <a:lvl7pPr marL="2743200" indent="0" algn="l" defTabSz="914400" rtl="0" eaLnBrk="1" latinLnBrk="0" hangingPunct="1">
              <a:lnSpc>
                <a:spcPct val="90000"/>
              </a:lnSpc>
              <a:spcBef>
                <a:spcPts val="500"/>
              </a:spcBef>
              <a:buSzPct val="100000"/>
              <a:buFont typeface="Wingdings" charset="2"/>
              <a:buNone/>
              <a:defRPr sz="1600" b="1" kern="1200" baseline="0">
                <a:solidFill>
                  <a:schemeClr val="accent6"/>
                </a:solidFill>
                <a:latin typeface="+mn-lt"/>
                <a:ea typeface="+mn-ea"/>
                <a:cs typeface="+mn-cs"/>
              </a:defRPr>
            </a:lvl7pPr>
            <a:lvl8pPr marL="3200400" indent="0" algn="l" defTabSz="914400" rtl="0" eaLnBrk="1" latinLnBrk="0" hangingPunct="1">
              <a:lnSpc>
                <a:spcPct val="90000"/>
              </a:lnSpc>
              <a:spcBef>
                <a:spcPts val="500"/>
              </a:spcBef>
              <a:buFont typeface="Wingdings" charset="2"/>
              <a:buNone/>
              <a:defRPr sz="1600" b="1" kern="1200">
                <a:solidFill>
                  <a:schemeClr val="accent6"/>
                </a:solidFill>
                <a:latin typeface="+mn-lt"/>
                <a:ea typeface="+mn-ea"/>
                <a:cs typeface="+mn-cs"/>
              </a:defRPr>
            </a:lvl8pPr>
            <a:lvl9pPr marL="3657600" indent="0" algn="l" defTabSz="914400" rtl="0" eaLnBrk="1" latinLnBrk="0" hangingPunct="1">
              <a:lnSpc>
                <a:spcPct val="90000"/>
              </a:lnSpc>
              <a:spcBef>
                <a:spcPts val="500"/>
              </a:spcBef>
              <a:buFont typeface="Wingdings" charset="2"/>
              <a:buNone/>
              <a:defRPr sz="1600" b="1" kern="1200">
                <a:solidFill>
                  <a:schemeClr val="accent6"/>
                </a:solidFill>
                <a:latin typeface="+mn-lt"/>
                <a:ea typeface="+mn-ea"/>
                <a:cs typeface="+mn-cs"/>
              </a:defRPr>
            </a:lvl9pPr>
          </a:lstStyle>
          <a:p>
            <a:r>
              <a:rPr lang="fr-FR" sz="1600" dirty="0">
                <a:latin typeface="Century" panose="02040604050505020304" pitchFamily="18" charset="0"/>
              </a:rPr>
              <a:t>Conclusion</a:t>
            </a:r>
          </a:p>
          <a:p>
            <a:endParaRPr lang="fr-FR" sz="1600" dirty="0">
              <a:latin typeface="Century" panose="02040604050505020304" pitchFamily="18" charset="0"/>
            </a:endParaRPr>
          </a:p>
        </p:txBody>
      </p:sp>
    </p:spTree>
    <p:extLst>
      <p:ext uri="{BB962C8B-B14F-4D97-AF65-F5344CB8AC3E}">
        <p14:creationId xmlns:p14="http://schemas.microsoft.com/office/powerpoint/2010/main" val="3663908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500" fill="hold"/>
                                        <p:tgtEl>
                                          <p:spTgt spid="2"/>
                                        </p:tgtEl>
                                        <p:attrNameLst>
                                          <p:attrName>ppt_x</p:attrName>
                                        </p:attrNameLst>
                                      </p:cBhvr>
                                      <p:tavLst>
                                        <p:tav tm="0">
                                          <p:val>
                                            <p:strVal val="#ppt_x"/>
                                          </p:val>
                                        </p:tav>
                                        <p:tav tm="100000">
                                          <p:val>
                                            <p:strVal val="#ppt_x"/>
                                          </p:val>
                                        </p:tav>
                                      </p:tavLst>
                                    </p:anim>
                                    <p:anim calcmode="lin" valueType="num">
                                      <p:cBhvr additive="base">
                                        <p:cTn id="52" dur="500" fill="hold"/>
                                        <p:tgtEl>
                                          <p:spTgt spid="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500" fill="hold"/>
                                        <p:tgtEl>
                                          <p:spTgt spid="39"/>
                                        </p:tgtEl>
                                        <p:attrNameLst>
                                          <p:attrName>ppt_x</p:attrName>
                                        </p:attrNameLst>
                                      </p:cBhvr>
                                      <p:tavLst>
                                        <p:tav tm="0">
                                          <p:val>
                                            <p:strVal val="#ppt_x"/>
                                          </p:val>
                                        </p:tav>
                                        <p:tav tm="100000">
                                          <p:val>
                                            <p:strVal val="#ppt_x"/>
                                          </p:val>
                                        </p:tav>
                                      </p:tavLst>
                                    </p:anim>
                                    <p:anim calcmode="lin" valueType="num">
                                      <p:cBhvr additive="base">
                                        <p:cTn id="60" dur="500" fill="hold"/>
                                        <p:tgtEl>
                                          <p:spTgt spid="3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500" fill="hold"/>
                                        <p:tgtEl>
                                          <p:spTgt spid="40"/>
                                        </p:tgtEl>
                                        <p:attrNameLst>
                                          <p:attrName>ppt_x</p:attrName>
                                        </p:attrNameLst>
                                      </p:cBhvr>
                                      <p:tavLst>
                                        <p:tav tm="0">
                                          <p:val>
                                            <p:strVal val="#ppt_x"/>
                                          </p:val>
                                        </p:tav>
                                        <p:tav tm="100000">
                                          <p:val>
                                            <p:strVal val="#ppt_x"/>
                                          </p:val>
                                        </p:tav>
                                      </p:tavLst>
                                    </p:anim>
                                    <p:anim calcmode="lin" valueType="num">
                                      <p:cBhvr additive="base">
                                        <p:cTn id="64" dur="500" fill="hold"/>
                                        <p:tgtEl>
                                          <p:spTgt spid="4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fill="hold"/>
                                        <p:tgtEl>
                                          <p:spTgt spid="41"/>
                                        </p:tgtEl>
                                        <p:attrNameLst>
                                          <p:attrName>ppt_x</p:attrName>
                                        </p:attrNameLst>
                                      </p:cBhvr>
                                      <p:tavLst>
                                        <p:tav tm="0">
                                          <p:val>
                                            <p:strVal val="#ppt_x"/>
                                          </p:val>
                                        </p:tav>
                                        <p:tav tm="100000">
                                          <p:val>
                                            <p:strVal val="#ppt_x"/>
                                          </p:val>
                                        </p:tav>
                                      </p:tavLst>
                                    </p:anim>
                                    <p:anim calcmode="lin" valueType="num">
                                      <p:cBhvr additive="base">
                                        <p:cTn id="68" dur="500" fill="hold"/>
                                        <p:tgtEl>
                                          <p:spTgt spid="4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 calcmode="lin" valueType="num">
                                      <p:cBhvr additive="base">
                                        <p:cTn id="75" dur="500" fill="hold"/>
                                        <p:tgtEl>
                                          <p:spTgt spid="51"/>
                                        </p:tgtEl>
                                        <p:attrNameLst>
                                          <p:attrName>ppt_x</p:attrName>
                                        </p:attrNameLst>
                                      </p:cBhvr>
                                      <p:tavLst>
                                        <p:tav tm="0">
                                          <p:val>
                                            <p:strVal val="#ppt_x"/>
                                          </p:val>
                                        </p:tav>
                                        <p:tav tm="100000">
                                          <p:val>
                                            <p:strVal val="#ppt_x"/>
                                          </p:val>
                                        </p:tav>
                                      </p:tavLst>
                                    </p:anim>
                                    <p:anim calcmode="lin" valueType="num">
                                      <p:cBhvr additive="base">
                                        <p:cTn id="76" dur="500" fill="hold"/>
                                        <p:tgtEl>
                                          <p:spTgt spid="5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 calcmode="lin" valueType="num">
                                      <p:cBhvr additive="base">
                                        <p:cTn id="79" dur="500" fill="hold"/>
                                        <p:tgtEl>
                                          <p:spTgt spid="57"/>
                                        </p:tgtEl>
                                        <p:attrNameLst>
                                          <p:attrName>ppt_x</p:attrName>
                                        </p:attrNameLst>
                                      </p:cBhvr>
                                      <p:tavLst>
                                        <p:tav tm="0">
                                          <p:val>
                                            <p:strVal val="#ppt_x"/>
                                          </p:val>
                                        </p:tav>
                                        <p:tav tm="100000">
                                          <p:val>
                                            <p:strVal val="#ppt_x"/>
                                          </p:val>
                                        </p:tav>
                                      </p:tavLst>
                                    </p:anim>
                                    <p:anim calcmode="lin" valueType="num">
                                      <p:cBhvr additive="base">
                                        <p:cTn id="80" dur="500" fill="hold"/>
                                        <p:tgtEl>
                                          <p:spTgt spid="5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anim calcmode="lin" valueType="num">
                                      <p:cBhvr additive="base">
                                        <p:cTn id="83" dur="500" fill="hold"/>
                                        <p:tgtEl>
                                          <p:spTgt spid="21"/>
                                        </p:tgtEl>
                                        <p:attrNameLst>
                                          <p:attrName>ppt_x</p:attrName>
                                        </p:attrNameLst>
                                      </p:cBhvr>
                                      <p:tavLst>
                                        <p:tav tm="0">
                                          <p:val>
                                            <p:strVal val="#ppt_x"/>
                                          </p:val>
                                        </p:tav>
                                        <p:tav tm="100000">
                                          <p:val>
                                            <p:strVal val="#ppt_x"/>
                                          </p:val>
                                        </p:tav>
                                      </p:tavLst>
                                    </p:anim>
                                    <p:anim calcmode="lin" valueType="num">
                                      <p:cBhvr additive="base">
                                        <p:cTn id="84" dur="500" fill="hold"/>
                                        <p:tgtEl>
                                          <p:spTgt spid="21"/>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additive="base">
                                        <p:cTn id="87" dur="500" fill="hold"/>
                                        <p:tgtEl>
                                          <p:spTgt spid="22"/>
                                        </p:tgtEl>
                                        <p:attrNameLst>
                                          <p:attrName>ppt_x</p:attrName>
                                        </p:attrNameLst>
                                      </p:cBhvr>
                                      <p:tavLst>
                                        <p:tav tm="0">
                                          <p:val>
                                            <p:strVal val="#ppt_x"/>
                                          </p:val>
                                        </p:tav>
                                        <p:tav tm="100000">
                                          <p:val>
                                            <p:strVal val="#ppt_x"/>
                                          </p:val>
                                        </p:tav>
                                      </p:tavLst>
                                    </p:anim>
                                    <p:anim calcmode="lin" valueType="num">
                                      <p:cBhvr additive="base">
                                        <p:cTn id="88" dur="500" fill="hold"/>
                                        <p:tgtEl>
                                          <p:spTgt spid="22"/>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3" grpId="0" animBg="1"/>
      <p:bldP spid="14" grpId="0" animBg="1"/>
      <p:bldP spid="15" grpId="0" animBg="1"/>
      <p:bldP spid="38" grpId="0" animBg="1"/>
      <p:bldP spid="39" grpId="0"/>
      <p:bldP spid="40" grpId="0" animBg="1"/>
      <p:bldP spid="41" grpId="0"/>
      <p:bldP spid="49" grpId="0"/>
      <p:bldP spid="51" grpId="0"/>
      <p:bldP spid="57" grpId="0" animBg="1"/>
      <p:bldP spid="21" grpId="0"/>
      <p:bldP spid="22" grpId="0" animBg="1"/>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20</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179730" y="18531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Model conceptuel du porte feuille </a:t>
            </a:r>
          </a:p>
        </p:txBody>
      </p:sp>
      <p:sp>
        <p:nvSpPr>
          <p:cNvPr id="2" name="Rectangle 7">
            <a:extLst>
              <a:ext uri="{FF2B5EF4-FFF2-40B4-BE49-F238E27FC236}">
                <a16:creationId xmlns:a16="http://schemas.microsoft.com/office/drawing/2014/main" id="{0BC7BA8F-B6AB-4228-93C4-EEB92BD1E2CD}"/>
              </a:ext>
            </a:extLst>
          </p:cNvPr>
          <p:cNvSpPr>
            <a:spLocks noChangeArrowheads="1"/>
          </p:cNvSpPr>
          <p:nvPr/>
        </p:nvSpPr>
        <p:spPr bwMode="auto">
          <a:xfrm flipV="1">
            <a:off x="-4076750" y="-2439204"/>
            <a:ext cx="208628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grpSp>
        <p:nvGrpSpPr>
          <p:cNvPr id="7" name="Group 1">
            <a:extLst>
              <a:ext uri="{FF2B5EF4-FFF2-40B4-BE49-F238E27FC236}">
                <a16:creationId xmlns:a16="http://schemas.microsoft.com/office/drawing/2014/main" id="{BD5C64BB-C648-470F-9873-4A5225BCD9C5}"/>
              </a:ext>
            </a:extLst>
          </p:cNvPr>
          <p:cNvGrpSpPr>
            <a:grpSpLocks/>
          </p:cNvGrpSpPr>
          <p:nvPr/>
        </p:nvGrpSpPr>
        <p:grpSpPr bwMode="auto">
          <a:xfrm>
            <a:off x="1106424" y="1573507"/>
            <a:ext cx="10004937" cy="4353418"/>
            <a:chOff x="0" y="0"/>
            <a:chExt cx="9207" cy="13175"/>
          </a:xfrm>
        </p:grpSpPr>
        <p:pic>
          <p:nvPicPr>
            <p:cNvPr id="7174" name="Picture 6">
              <a:extLst>
                <a:ext uri="{FF2B5EF4-FFF2-40B4-BE49-F238E27FC236}">
                  <a16:creationId xmlns:a16="http://schemas.microsoft.com/office/drawing/2014/main" id="{B125BC35-60CC-4214-92A5-FC2FF5186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 y="67"/>
              <a:ext cx="9049" cy="12999"/>
            </a:xfrm>
            <a:prstGeom prst="rect">
              <a:avLst/>
            </a:prstGeom>
            <a:noFill/>
            <a:extLst>
              <a:ext uri="{909E8E84-426E-40DD-AFC4-6F175D3DCCD1}">
                <a14:hiddenFill xmlns:a14="http://schemas.microsoft.com/office/drawing/2010/main">
                  <a:solidFill>
                    <a:srgbClr val="FFFFFF"/>
                  </a:solidFill>
                </a14:hiddenFill>
              </a:ext>
            </a:extLst>
          </p:spPr>
        </p:pic>
        <p:sp>
          <p:nvSpPr>
            <p:cNvPr id="22" name="Line 5">
              <a:extLst>
                <a:ext uri="{FF2B5EF4-FFF2-40B4-BE49-F238E27FC236}">
                  <a16:creationId xmlns:a16="http://schemas.microsoft.com/office/drawing/2014/main" id="{21DC67E1-3C0A-40FA-BBE8-73C4C8B0EA41}"/>
                </a:ext>
              </a:extLst>
            </p:cNvPr>
            <p:cNvSpPr>
              <a:spLocks noChangeShapeType="1"/>
            </p:cNvSpPr>
            <p:nvPr/>
          </p:nvSpPr>
          <p:spPr bwMode="auto">
            <a:xfrm>
              <a:off x="0" y="4"/>
              <a:ext cx="9206"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3" name="Line 4">
              <a:extLst>
                <a:ext uri="{FF2B5EF4-FFF2-40B4-BE49-F238E27FC236}">
                  <a16:creationId xmlns:a16="http://schemas.microsoft.com/office/drawing/2014/main" id="{8395F5A9-D558-4866-9D91-D42B642C5F9F}"/>
                </a:ext>
              </a:extLst>
            </p:cNvPr>
            <p:cNvSpPr>
              <a:spLocks noChangeShapeType="1"/>
            </p:cNvSpPr>
            <p:nvPr/>
          </p:nvSpPr>
          <p:spPr bwMode="auto">
            <a:xfrm>
              <a:off x="4" y="13171"/>
              <a:ext cx="0"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Line 3">
              <a:extLst>
                <a:ext uri="{FF2B5EF4-FFF2-40B4-BE49-F238E27FC236}">
                  <a16:creationId xmlns:a16="http://schemas.microsoft.com/office/drawing/2014/main" id="{CE757F17-0CC3-4BED-AED9-D68421BBFB5A}"/>
                </a:ext>
              </a:extLst>
            </p:cNvPr>
            <p:cNvSpPr>
              <a:spLocks noChangeShapeType="1"/>
            </p:cNvSpPr>
            <p:nvPr/>
          </p:nvSpPr>
          <p:spPr bwMode="auto">
            <a:xfrm>
              <a:off x="9202" y="13171"/>
              <a:ext cx="0"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5" name="Line 2">
              <a:extLst>
                <a:ext uri="{FF2B5EF4-FFF2-40B4-BE49-F238E27FC236}">
                  <a16:creationId xmlns:a16="http://schemas.microsoft.com/office/drawing/2014/main" id="{1B5CC4F2-3BBD-4C8A-954E-7B6AC62715D4}"/>
                </a:ext>
              </a:extLst>
            </p:cNvPr>
            <p:cNvSpPr>
              <a:spLocks noChangeShapeType="1"/>
            </p:cNvSpPr>
            <p:nvPr/>
          </p:nvSpPr>
          <p:spPr bwMode="auto">
            <a:xfrm>
              <a:off x="0" y="13171"/>
              <a:ext cx="9206" cy="0"/>
            </a:xfrm>
            <a:prstGeom prst="line">
              <a:avLst/>
            </a:prstGeom>
            <a:noFill/>
            <a:ln w="505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4178015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21</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32430" y="19060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de séquence de vérification</a:t>
            </a:r>
          </a:p>
        </p:txBody>
      </p:sp>
      <p:pic>
        <p:nvPicPr>
          <p:cNvPr id="2" name="image27.png">
            <a:extLst>
              <a:ext uri="{FF2B5EF4-FFF2-40B4-BE49-F238E27FC236}">
                <a16:creationId xmlns:a16="http://schemas.microsoft.com/office/drawing/2014/main" id="{6CB11D4F-5676-4542-9405-D21757C046F6}"/>
              </a:ext>
            </a:extLst>
          </p:cNvPr>
          <p:cNvPicPr/>
          <p:nvPr/>
        </p:nvPicPr>
        <p:blipFill>
          <a:blip r:embed="rId3" cstate="print"/>
          <a:stretch>
            <a:fillRect/>
          </a:stretch>
        </p:blipFill>
        <p:spPr>
          <a:xfrm>
            <a:off x="2160753" y="1546326"/>
            <a:ext cx="7436008" cy="3718132"/>
          </a:xfrm>
          <a:prstGeom prst="rect">
            <a:avLst/>
          </a:prstGeom>
        </p:spPr>
      </p:pic>
    </p:spTree>
    <p:extLst>
      <p:ext uri="{BB962C8B-B14F-4D97-AF65-F5344CB8AC3E}">
        <p14:creationId xmlns:p14="http://schemas.microsoft.com/office/powerpoint/2010/main" val="3724248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22</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53396" y="19429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de séquence d’anonymisation des contrat</a:t>
            </a:r>
          </a:p>
        </p:txBody>
      </p:sp>
      <p:pic>
        <p:nvPicPr>
          <p:cNvPr id="27" name="Image 26">
            <a:extLst>
              <a:ext uri="{FF2B5EF4-FFF2-40B4-BE49-F238E27FC236}">
                <a16:creationId xmlns:a16="http://schemas.microsoft.com/office/drawing/2014/main" id="{E50546A6-B6F3-4BD4-AE56-5511561A7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227" y="1356647"/>
            <a:ext cx="8124476" cy="4541511"/>
          </a:xfrm>
          <a:prstGeom prst="rect">
            <a:avLst/>
          </a:prstGeom>
        </p:spPr>
      </p:pic>
    </p:spTree>
    <p:extLst>
      <p:ext uri="{BB962C8B-B14F-4D97-AF65-F5344CB8AC3E}">
        <p14:creationId xmlns:p14="http://schemas.microsoft.com/office/powerpoint/2010/main" val="127431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23</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169701" y="19060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d’activité règle du contrat</a:t>
            </a:r>
          </a:p>
        </p:txBody>
      </p:sp>
      <p:pic>
        <p:nvPicPr>
          <p:cNvPr id="23" name="Image 22">
            <a:extLst>
              <a:ext uri="{FF2B5EF4-FFF2-40B4-BE49-F238E27FC236}">
                <a16:creationId xmlns:a16="http://schemas.microsoft.com/office/drawing/2014/main" id="{3E3F905E-7F50-4EBC-9145-4A89F928B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875" y="1291075"/>
            <a:ext cx="4582390" cy="4833480"/>
          </a:xfrm>
          <a:prstGeom prst="rect">
            <a:avLst/>
          </a:prstGeom>
        </p:spPr>
      </p:pic>
      <p:pic>
        <p:nvPicPr>
          <p:cNvPr id="26" name="Image 25">
            <a:extLst>
              <a:ext uri="{FF2B5EF4-FFF2-40B4-BE49-F238E27FC236}">
                <a16:creationId xmlns:a16="http://schemas.microsoft.com/office/drawing/2014/main" id="{9547AAB5-2230-4214-9F2E-AC591C1B1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7686" y="1141658"/>
            <a:ext cx="3922850" cy="4982897"/>
          </a:xfrm>
          <a:prstGeom prst="rect">
            <a:avLst/>
          </a:prstGeom>
        </p:spPr>
      </p:pic>
    </p:spTree>
    <p:extLst>
      <p:ext uri="{BB962C8B-B14F-4D97-AF65-F5344CB8AC3E}">
        <p14:creationId xmlns:p14="http://schemas.microsoft.com/office/powerpoint/2010/main" val="129527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24</a:t>
            </a:fld>
            <a:endParaRPr lang="fr-FR" dirty="0">
              <a:solidFill>
                <a:srgbClr val="FFFFFF"/>
              </a:solidFill>
            </a:endParaRPr>
          </a:p>
        </p:txBody>
      </p:sp>
      <p:sp>
        <p:nvSpPr>
          <p:cNvPr id="8" name="Shape 40"/>
          <p:cNvSpPr/>
          <p:nvPr/>
        </p:nvSpPr>
        <p:spPr>
          <a:xfrm flipV="1">
            <a:off x="0" y="224937"/>
            <a:ext cx="12191016" cy="639823"/>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11660" y="19060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76530" y="190606"/>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7796381" y="20613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endParaRPr lang="fr-FR" sz="1500" dirty="0">
              <a:solidFill>
                <a:srgbClr val="FFFFFF"/>
              </a:solidFill>
              <a:latin typeface="Century" panose="02040604050505020304" pitchFamily="18" charset="0"/>
            </a:endParaRPr>
          </a:p>
        </p:txBody>
      </p:sp>
      <p:sp>
        <p:nvSpPr>
          <p:cNvPr id="12" name="Rectangle 11"/>
          <p:cNvSpPr/>
          <p:nvPr/>
        </p:nvSpPr>
        <p:spPr>
          <a:xfrm>
            <a:off x="7978987" y="224936"/>
            <a:ext cx="46452" cy="71691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Rectangle 12"/>
          <p:cNvSpPr/>
          <p:nvPr/>
        </p:nvSpPr>
        <p:spPr>
          <a:xfrm>
            <a:off x="2119075"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4" name="Rectangle 13"/>
          <p:cNvSpPr/>
          <p:nvPr/>
        </p:nvSpPr>
        <p:spPr>
          <a:xfrm>
            <a:off x="9994735" y="205963"/>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Titre 1"/>
          <p:cNvSpPr txBox="1">
            <a:spLocks/>
          </p:cNvSpPr>
          <p:nvPr/>
        </p:nvSpPr>
        <p:spPr>
          <a:xfrm>
            <a:off x="10226232" y="210872"/>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16" name="Rectangle 15"/>
          <p:cNvSpPr/>
          <p:nvPr/>
        </p:nvSpPr>
        <p:spPr>
          <a:xfrm>
            <a:off x="6042236" y="205963"/>
            <a:ext cx="1940894" cy="6388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Rectangle 16"/>
          <p:cNvSpPr/>
          <p:nvPr/>
        </p:nvSpPr>
        <p:spPr>
          <a:xfrm>
            <a:off x="3969846"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8" name="Titre 1"/>
          <p:cNvSpPr txBox="1">
            <a:spLocks/>
          </p:cNvSpPr>
          <p:nvPr/>
        </p:nvSpPr>
        <p:spPr>
          <a:xfrm>
            <a:off x="4144813" y="296653"/>
            <a:ext cx="1751713" cy="33419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19" name="Shape 40"/>
          <p:cNvSpPr/>
          <p:nvPr/>
        </p:nvSpPr>
        <p:spPr>
          <a:xfrm>
            <a:off x="4096745" y="819784"/>
            <a:ext cx="1908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0" name="Rectangle 19"/>
          <p:cNvSpPr/>
          <p:nvPr/>
        </p:nvSpPr>
        <p:spPr>
          <a:xfrm>
            <a:off x="5982952" y="224937"/>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93376" y="134424"/>
            <a:ext cx="1838614" cy="50989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Conception</a:t>
            </a:r>
          </a:p>
        </p:txBody>
      </p:sp>
      <p:sp>
        <p:nvSpPr>
          <p:cNvPr id="60"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Diagramme d’activité sélection des contrats</a:t>
            </a:r>
          </a:p>
        </p:txBody>
      </p:sp>
      <p:pic>
        <p:nvPicPr>
          <p:cNvPr id="2" name="image31.png">
            <a:extLst>
              <a:ext uri="{FF2B5EF4-FFF2-40B4-BE49-F238E27FC236}">
                <a16:creationId xmlns:a16="http://schemas.microsoft.com/office/drawing/2014/main" id="{9C475CED-5835-4F73-85E5-CCC6870D8702}"/>
              </a:ext>
            </a:extLst>
          </p:cNvPr>
          <p:cNvPicPr/>
          <p:nvPr/>
        </p:nvPicPr>
        <p:blipFill>
          <a:blip r:embed="rId3" cstate="print"/>
          <a:stretch>
            <a:fillRect/>
          </a:stretch>
        </p:blipFill>
        <p:spPr>
          <a:xfrm>
            <a:off x="3196622" y="1489660"/>
            <a:ext cx="5399807" cy="4494850"/>
          </a:xfrm>
          <a:prstGeom prst="rect">
            <a:avLst/>
          </a:prstGeom>
        </p:spPr>
      </p:pic>
    </p:spTree>
    <p:extLst>
      <p:ext uri="{BB962C8B-B14F-4D97-AF65-F5344CB8AC3E}">
        <p14:creationId xmlns:p14="http://schemas.microsoft.com/office/powerpoint/2010/main" val="1956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10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25</a:t>
            </a:fld>
            <a:endParaRPr lang="fr-FR" dirty="0">
              <a:solidFill>
                <a:prstClr val="black"/>
              </a:solidFill>
            </a:endParaRPr>
          </a:p>
        </p:txBody>
      </p:sp>
      <p:sp>
        <p:nvSpPr>
          <p:cNvPr id="4" name="Titre 1"/>
          <p:cNvSpPr txBox="1">
            <a:spLocks/>
          </p:cNvSpPr>
          <p:nvPr/>
        </p:nvSpPr>
        <p:spPr>
          <a:xfrm>
            <a:off x="3898130" y="3317235"/>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Outils</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05.</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4184246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26</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204778" y="206848"/>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MVS Mainframe</a:t>
            </a:r>
          </a:p>
        </p:txBody>
      </p:sp>
      <p:sp>
        <p:nvSpPr>
          <p:cNvPr id="7" name="ZoneTexte 6">
            <a:extLst>
              <a:ext uri="{FF2B5EF4-FFF2-40B4-BE49-F238E27FC236}">
                <a16:creationId xmlns:a16="http://schemas.microsoft.com/office/drawing/2014/main" id="{B4350A38-1E20-433F-B01C-1AE5850EC6BB}"/>
              </a:ext>
            </a:extLst>
          </p:cNvPr>
          <p:cNvSpPr txBox="1"/>
          <p:nvPr/>
        </p:nvSpPr>
        <p:spPr>
          <a:xfrm>
            <a:off x="0" y="1598760"/>
            <a:ext cx="4600575" cy="4524315"/>
          </a:xfrm>
          <a:prstGeom prst="rect">
            <a:avLst/>
          </a:prstGeom>
          <a:noFill/>
        </p:spPr>
        <p:txBody>
          <a:bodyPr wrap="square">
            <a:spAutoFit/>
          </a:bodyPr>
          <a:lstStyle/>
          <a:p>
            <a:pPr marL="285750" indent="-285750">
              <a:buFont typeface="Arial" panose="020B0604020202020204" pitchFamily="34" charset="0"/>
              <a:buChar char="•"/>
            </a:pPr>
            <a:r>
              <a:rPr lang="fr-FR" sz="1800" dirty="0">
                <a:effectLst/>
                <a:latin typeface="LM Roman 12"/>
                <a:ea typeface="LM Roman 12"/>
                <a:cs typeface="LM Roman 12"/>
              </a:rPr>
              <a:t>MVS a été lancé en 1974 par IBM. Le but était de fournir un système très fiable pour</a:t>
            </a:r>
            <a:r>
              <a:rPr lang="fr-FR" sz="1800" spc="-90" dirty="0">
                <a:effectLst/>
                <a:latin typeface="LM Roman 12"/>
                <a:ea typeface="LM Roman 12"/>
                <a:cs typeface="LM Roman 12"/>
              </a:rPr>
              <a:t> </a:t>
            </a:r>
            <a:r>
              <a:rPr lang="fr-FR" sz="1800" dirty="0">
                <a:effectLst/>
                <a:latin typeface="LM Roman 12"/>
                <a:ea typeface="LM Roman 12"/>
                <a:cs typeface="LM Roman 12"/>
              </a:rPr>
              <a:t>supporter</a:t>
            </a:r>
            <a:r>
              <a:rPr lang="fr-FR" sz="1800" spc="-90" dirty="0">
                <a:effectLst/>
                <a:latin typeface="LM Roman 12"/>
                <a:ea typeface="LM Roman 12"/>
                <a:cs typeface="LM Roman 12"/>
              </a:rPr>
              <a:t> </a:t>
            </a:r>
            <a:r>
              <a:rPr lang="fr-FR" sz="1800" dirty="0">
                <a:effectLst/>
                <a:latin typeface="LM Roman 12"/>
                <a:ea typeface="LM Roman 12"/>
                <a:cs typeface="LM Roman 12"/>
              </a:rPr>
              <a:t>de</a:t>
            </a:r>
            <a:r>
              <a:rPr lang="fr-FR" sz="1800" spc="-85" dirty="0">
                <a:effectLst/>
                <a:latin typeface="LM Roman 12"/>
                <a:ea typeface="LM Roman 12"/>
                <a:cs typeface="LM Roman 12"/>
              </a:rPr>
              <a:t> </a:t>
            </a:r>
            <a:r>
              <a:rPr lang="fr-FR" sz="1800" dirty="0">
                <a:effectLst/>
                <a:latin typeface="LM Roman 12"/>
                <a:ea typeface="LM Roman 12"/>
                <a:cs typeface="LM Roman 12"/>
              </a:rPr>
              <a:t>gros</a:t>
            </a:r>
            <a:r>
              <a:rPr lang="fr-FR" sz="1800" spc="-90" dirty="0">
                <a:effectLst/>
                <a:latin typeface="LM Roman 12"/>
                <a:ea typeface="LM Roman 12"/>
                <a:cs typeface="LM Roman 12"/>
              </a:rPr>
              <a:t> </a:t>
            </a:r>
            <a:r>
              <a:rPr lang="fr-FR" sz="1800" dirty="0">
                <a:effectLst/>
                <a:latin typeface="LM Roman 12"/>
                <a:ea typeface="LM Roman 12"/>
                <a:cs typeface="LM Roman 12"/>
              </a:rPr>
              <a:t>environnements</a:t>
            </a:r>
            <a:r>
              <a:rPr lang="fr-FR" sz="1800" spc="-85" dirty="0">
                <a:effectLst/>
                <a:latin typeface="LM Roman 12"/>
                <a:ea typeface="LM Roman 12"/>
                <a:cs typeface="LM Roman 12"/>
              </a:rPr>
              <a:t> </a:t>
            </a:r>
            <a:r>
              <a:rPr lang="fr-FR" sz="1800" dirty="0">
                <a:effectLst/>
                <a:latin typeface="LM Roman 12"/>
                <a:ea typeface="LM Roman 12"/>
                <a:cs typeface="LM Roman 12"/>
              </a:rPr>
              <a:t>de</a:t>
            </a:r>
            <a:r>
              <a:rPr lang="fr-FR" sz="1800" spc="-90" dirty="0">
                <a:effectLst/>
                <a:latin typeface="LM Roman 12"/>
                <a:ea typeface="LM Roman 12"/>
                <a:cs typeface="LM Roman 12"/>
              </a:rPr>
              <a:t> </a:t>
            </a:r>
            <a:r>
              <a:rPr lang="fr-FR" sz="1800" dirty="0">
                <a:effectLst/>
                <a:latin typeface="LM Roman 12"/>
                <a:ea typeface="LM Roman 12"/>
                <a:cs typeface="LM Roman 12"/>
              </a:rPr>
              <a:t>production</a:t>
            </a:r>
            <a:r>
              <a:rPr lang="fr-FR" sz="1800" spc="-90" dirty="0">
                <a:effectLst/>
                <a:latin typeface="LM Roman 12"/>
                <a:ea typeface="LM Roman 12"/>
                <a:cs typeface="LM Roman 12"/>
              </a:rPr>
              <a:t> </a:t>
            </a:r>
            <a:r>
              <a:rPr lang="fr-FR" sz="1800" dirty="0">
                <a:effectLst/>
                <a:latin typeface="LM Roman 12"/>
                <a:ea typeface="LM Roman 12"/>
                <a:cs typeface="LM Roman 12"/>
              </a:rPr>
              <a:t>de</a:t>
            </a:r>
            <a:r>
              <a:rPr lang="fr-FR" sz="1800" spc="-85" dirty="0">
                <a:effectLst/>
                <a:latin typeface="LM Roman 12"/>
                <a:ea typeface="LM Roman 12"/>
                <a:cs typeface="LM Roman 12"/>
              </a:rPr>
              <a:t> </a:t>
            </a:r>
            <a:r>
              <a:rPr lang="fr-FR" sz="1800" dirty="0">
                <a:effectLst/>
                <a:latin typeface="LM Roman 12"/>
                <a:ea typeface="LM Roman 12"/>
                <a:cs typeface="LM Roman 12"/>
              </a:rPr>
              <a:t>gros</a:t>
            </a:r>
            <a:r>
              <a:rPr lang="fr-FR" sz="1800" spc="-90" dirty="0">
                <a:effectLst/>
                <a:latin typeface="LM Roman 12"/>
                <a:ea typeface="LM Roman 12"/>
                <a:cs typeface="LM Roman 12"/>
              </a:rPr>
              <a:t> </a:t>
            </a:r>
            <a:r>
              <a:rPr lang="fr-FR" sz="1800" dirty="0">
                <a:effectLst/>
                <a:latin typeface="LM Roman 12"/>
                <a:ea typeface="LM Roman 12"/>
                <a:cs typeface="LM Roman 12"/>
              </a:rPr>
              <a:t>ordinateurs</a:t>
            </a:r>
            <a:r>
              <a:rPr lang="fr-FR" sz="1800" spc="-85" dirty="0">
                <a:effectLst/>
                <a:latin typeface="LM Roman 12"/>
                <a:ea typeface="LM Roman 12"/>
                <a:cs typeface="LM Roman 12"/>
              </a:rPr>
              <a:t> </a:t>
            </a:r>
            <a:r>
              <a:rPr lang="fr-FR" sz="1800" dirty="0">
                <a:effectLst/>
                <a:latin typeface="LM Roman 12"/>
                <a:ea typeface="LM Roman 12"/>
                <a:cs typeface="LM Roman 12"/>
              </a:rPr>
              <a:t>(mainframes). Il est destiné aux grosses machines du constructeur IBM, Comme son nom veut le</a:t>
            </a:r>
            <a:r>
              <a:rPr lang="fr-FR" sz="1800" spc="-185" dirty="0">
                <a:effectLst/>
                <a:latin typeface="LM Roman 12"/>
                <a:ea typeface="LM Roman 12"/>
                <a:cs typeface="LM Roman 12"/>
              </a:rPr>
              <a:t> </a:t>
            </a:r>
            <a:r>
              <a:rPr lang="fr-FR" sz="1800" dirty="0">
                <a:effectLst/>
                <a:latin typeface="LM Roman 12"/>
                <a:ea typeface="LM Roman 12"/>
                <a:cs typeface="LM Roman 12"/>
              </a:rPr>
              <a:t>faire comprendre (« Multiple Virtual Storage »), il applique le principe de la mémoire virtuelle</a:t>
            </a:r>
            <a:r>
              <a:rPr lang="fr-FR" sz="1800" spc="-45" dirty="0">
                <a:effectLst/>
                <a:latin typeface="LM Roman 12"/>
                <a:ea typeface="LM Roman 12"/>
                <a:cs typeface="LM Roman 12"/>
              </a:rPr>
              <a:t> </a:t>
            </a:r>
            <a:r>
              <a:rPr lang="fr-FR" sz="1800" dirty="0">
                <a:effectLst/>
                <a:latin typeface="LM Roman 12"/>
                <a:ea typeface="LM Roman 12"/>
                <a:cs typeface="LM Roman 12"/>
              </a:rPr>
              <a:t>pour</a:t>
            </a:r>
            <a:r>
              <a:rPr lang="fr-FR" sz="1800" spc="-45" dirty="0">
                <a:effectLst/>
                <a:latin typeface="LM Roman 12"/>
                <a:ea typeface="LM Roman 12"/>
                <a:cs typeface="LM Roman 12"/>
              </a:rPr>
              <a:t> </a:t>
            </a:r>
            <a:r>
              <a:rPr lang="fr-FR" sz="1800" dirty="0">
                <a:effectLst/>
                <a:latin typeface="LM Roman 12"/>
                <a:ea typeface="LM Roman 12"/>
                <a:cs typeface="LM Roman 12"/>
              </a:rPr>
              <a:t>traiter</a:t>
            </a:r>
            <a:r>
              <a:rPr lang="fr-FR" sz="1800" spc="-45" dirty="0">
                <a:effectLst/>
                <a:latin typeface="LM Roman 12"/>
                <a:ea typeface="LM Roman 12"/>
                <a:cs typeface="LM Roman 12"/>
              </a:rPr>
              <a:t> </a:t>
            </a:r>
            <a:r>
              <a:rPr lang="fr-FR" sz="1800" dirty="0">
                <a:effectLst/>
                <a:latin typeface="LM Roman 12"/>
                <a:ea typeface="LM Roman 12"/>
                <a:cs typeface="LM Roman 12"/>
              </a:rPr>
              <a:t>différents</a:t>
            </a:r>
            <a:r>
              <a:rPr lang="fr-FR" sz="1800" spc="-45" dirty="0">
                <a:effectLst/>
                <a:latin typeface="LM Roman 12"/>
                <a:ea typeface="LM Roman 12"/>
                <a:cs typeface="LM Roman 12"/>
              </a:rPr>
              <a:t> </a:t>
            </a:r>
            <a:r>
              <a:rPr lang="fr-FR" sz="1800" spc="-20" dirty="0">
                <a:effectLst/>
                <a:latin typeface="LM Roman 12"/>
                <a:ea typeface="LM Roman 12"/>
                <a:cs typeface="LM Roman 12"/>
              </a:rPr>
              <a:t>travaux</a:t>
            </a:r>
            <a:r>
              <a:rPr lang="fr-FR" sz="1800" spc="-40" dirty="0">
                <a:effectLst/>
                <a:latin typeface="LM Roman 12"/>
                <a:ea typeface="LM Roman 12"/>
                <a:cs typeface="LM Roman 12"/>
              </a:rPr>
              <a:t> </a:t>
            </a:r>
            <a:r>
              <a:rPr lang="fr-FR" sz="1800" dirty="0">
                <a:effectLst/>
                <a:latin typeface="LM Roman 12"/>
                <a:ea typeface="LM Roman 12"/>
                <a:cs typeface="LM Roman 12"/>
              </a:rPr>
              <a:t>simultanément</a:t>
            </a:r>
            <a:r>
              <a:rPr lang="fr-FR" sz="1800" spc="-45" dirty="0">
                <a:effectLst/>
                <a:latin typeface="LM Roman 12"/>
                <a:ea typeface="LM Roman 12"/>
                <a:cs typeface="LM Roman 12"/>
              </a:rPr>
              <a:t> </a:t>
            </a:r>
            <a:r>
              <a:rPr lang="fr-FR" sz="1800" dirty="0">
                <a:effectLst/>
                <a:latin typeface="LM Roman 12"/>
                <a:ea typeface="LM Roman 12"/>
                <a:cs typeface="LM Roman 12"/>
              </a:rPr>
              <a:t>sur</a:t>
            </a:r>
            <a:r>
              <a:rPr lang="fr-FR" sz="1800" spc="-45" dirty="0">
                <a:effectLst/>
                <a:latin typeface="LM Roman 12"/>
                <a:ea typeface="LM Roman 12"/>
                <a:cs typeface="LM Roman 12"/>
              </a:rPr>
              <a:t> </a:t>
            </a:r>
            <a:r>
              <a:rPr lang="fr-FR" sz="1800" dirty="0">
                <a:effectLst/>
                <a:latin typeface="LM Roman 12"/>
                <a:ea typeface="LM Roman 12"/>
                <a:cs typeface="LM Roman 12"/>
              </a:rPr>
              <a:t>une</a:t>
            </a:r>
            <a:r>
              <a:rPr lang="fr-FR" sz="1800" spc="-45" dirty="0">
                <a:effectLst/>
                <a:latin typeface="LM Roman 12"/>
                <a:ea typeface="LM Roman 12"/>
                <a:cs typeface="LM Roman 12"/>
              </a:rPr>
              <a:t> </a:t>
            </a:r>
            <a:r>
              <a:rPr lang="fr-FR" sz="1800" dirty="0">
                <a:effectLst/>
                <a:latin typeface="LM Roman 12"/>
                <a:ea typeface="LM Roman 12"/>
                <a:cs typeface="LM Roman 12"/>
              </a:rPr>
              <a:t>machine</a:t>
            </a:r>
            <a:r>
              <a:rPr lang="fr-FR" sz="1800" spc="-45" dirty="0">
                <a:effectLst/>
                <a:latin typeface="LM Roman 12"/>
                <a:ea typeface="LM Roman 12"/>
                <a:cs typeface="LM Roman 12"/>
              </a:rPr>
              <a:t> </a:t>
            </a:r>
            <a:r>
              <a:rPr lang="fr-FR" sz="1800" dirty="0">
                <a:effectLst/>
                <a:latin typeface="LM Roman 12"/>
                <a:ea typeface="LM Roman 12"/>
                <a:cs typeface="LM Roman 12"/>
              </a:rPr>
              <a:t>comprenant</a:t>
            </a:r>
            <a:r>
              <a:rPr lang="fr-FR" sz="1800" spc="-40" dirty="0">
                <a:effectLst/>
                <a:latin typeface="LM Roman 12"/>
                <a:ea typeface="LM Roman 12"/>
                <a:cs typeface="LM Roman 12"/>
              </a:rPr>
              <a:t> </a:t>
            </a:r>
            <a:r>
              <a:rPr lang="fr-FR" sz="1800" dirty="0">
                <a:effectLst/>
                <a:latin typeface="LM Roman 12"/>
                <a:ea typeface="LM Roman 12"/>
                <a:cs typeface="LM Roman 12"/>
              </a:rPr>
              <a:t>un</a:t>
            </a:r>
            <a:r>
              <a:rPr lang="fr-FR" sz="1800" spc="-45" dirty="0">
                <a:effectLst/>
                <a:latin typeface="LM Roman 12"/>
                <a:ea typeface="LM Roman 12"/>
                <a:cs typeface="LM Roman 12"/>
              </a:rPr>
              <a:t> </a:t>
            </a:r>
            <a:r>
              <a:rPr lang="fr-FR" sz="1800" dirty="0">
                <a:effectLst/>
                <a:latin typeface="LM Roman 12"/>
                <a:ea typeface="LM Roman 12"/>
                <a:cs typeface="LM Roman 12"/>
              </a:rPr>
              <a:t>ou plusieurs processeurs (jusqu’à 54, sans doute </a:t>
            </a:r>
            <a:r>
              <a:rPr lang="fr-FR" sz="1800" spc="-20" dirty="0">
                <a:effectLst/>
                <a:latin typeface="LM Roman 12"/>
                <a:ea typeface="LM Roman 12"/>
                <a:cs typeface="LM Roman 12"/>
              </a:rPr>
              <a:t>davantage </a:t>
            </a:r>
            <a:r>
              <a:rPr lang="fr-FR" sz="1800" dirty="0">
                <a:effectLst/>
                <a:latin typeface="LM Roman 12"/>
                <a:ea typeface="LM Roman 12"/>
                <a:cs typeface="LM Roman 12"/>
              </a:rPr>
              <a:t>dans les années qui viennent). MVS reste cependant bien adapté au traitement par lots (batch), pris en charge par le langage</a:t>
            </a:r>
            <a:r>
              <a:rPr lang="fr-FR" sz="1800" spc="-10" dirty="0">
                <a:effectLst/>
                <a:latin typeface="LM Roman 12"/>
                <a:ea typeface="LM Roman 12"/>
                <a:cs typeface="LM Roman 12"/>
              </a:rPr>
              <a:t> </a:t>
            </a:r>
            <a:r>
              <a:rPr lang="fr-FR" sz="1800" dirty="0">
                <a:effectLst/>
                <a:latin typeface="LM Roman 12"/>
                <a:ea typeface="LM Roman 12"/>
                <a:cs typeface="LM Roman 12"/>
              </a:rPr>
              <a:t>JCL.</a:t>
            </a:r>
          </a:p>
          <a:p>
            <a:endParaRPr lang="fr-FR" dirty="0"/>
          </a:p>
        </p:txBody>
      </p:sp>
      <p:pic>
        <p:nvPicPr>
          <p:cNvPr id="10" name="Image 9">
            <a:extLst>
              <a:ext uri="{FF2B5EF4-FFF2-40B4-BE49-F238E27FC236}">
                <a16:creationId xmlns:a16="http://schemas.microsoft.com/office/drawing/2014/main" id="{4BAA28F1-CDCA-427A-82CA-44B81B62B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2506" y="1598760"/>
            <a:ext cx="7324339" cy="4119940"/>
          </a:xfrm>
          <a:prstGeom prst="rect">
            <a:avLst/>
          </a:prstGeom>
        </p:spPr>
      </p:pic>
    </p:spTree>
    <p:extLst>
      <p:ext uri="{BB962C8B-B14F-4D97-AF65-F5344CB8AC3E}">
        <p14:creationId xmlns:p14="http://schemas.microsoft.com/office/powerpoint/2010/main" val="1957471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27</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226528" y="22193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TSO</a:t>
            </a:r>
          </a:p>
        </p:txBody>
      </p:sp>
      <p:sp>
        <p:nvSpPr>
          <p:cNvPr id="7" name="ZoneTexte 6">
            <a:extLst>
              <a:ext uri="{FF2B5EF4-FFF2-40B4-BE49-F238E27FC236}">
                <a16:creationId xmlns:a16="http://schemas.microsoft.com/office/drawing/2014/main" id="{B4350A38-1E20-433F-B01C-1AE5850EC6BB}"/>
              </a:ext>
            </a:extLst>
          </p:cNvPr>
          <p:cNvSpPr txBox="1"/>
          <p:nvPr/>
        </p:nvSpPr>
        <p:spPr>
          <a:xfrm>
            <a:off x="417871" y="3989868"/>
            <a:ext cx="10782300" cy="1142236"/>
          </a:xfrm>
          <a:prstGeom prst="rect">
            <a:avLst/>
          </a:prstGeom>
          <a:noFill/>
        </p:spPr>
        <p:txBody>
          <a:bodyPr wrap="square">
            <a:spAutoFit/>
          </a:bodyPr>
          <a:lstStyle/>
          <a:p>
            <a:pPr marL="63500" marR="861060" indent="222885" algn="just">
              <a:lnSpc>
                <a:spcPct val="93000"/>
              </a:lnSpc>
              <a:spcBef>
                <a:spcPts val="685"/>
              </a:spcBef>
              <a:spcAft>
                <a:spcPts val="0"/>
              </a:spcAft>
            </a:pPr>
            <a:r>
              <a:rPr lang="fr-FR" sz="1800" dirty="0">
                <a:effectLst/>
                <a:latin typeface="LM Roman 12"/>
                <a:ea typeface="LM Roman 12"/>
                <a:cs typeface="LM Roman 12"/>
              </a:rPr>
              <a:t>Time</a:t>
            </a:r>
            <a:r>
              <a:rPr lang="fr-FR" sz="1800" spc="-95" dirty="0">
                <a:effectLst/>
                <a:latin typeface="LM Roman 12"/>
                <a:ea typeface="LM Roman 12"/>
                <a:cs typeface="LM Roman 12"/>
              </a:rPr>
              <a:t> </a:t>
            </a:r>
            <a:r>
              <a:rPr lang="fr-FR" sz="1800" dirty="0">
                <a:effectLst/>
                <a:latin typeface="LM Roman 12"/>
                <a:ea typeface="LM Roman 12"/>
                <a:cs typeface="LM Roman 12"/>
              </a:rPr>
              <a:t>Sharing</a:t>
            </a:r>
            <a:r>
              <a:rPr lang="fr-FR" sz="1800" spc="-95" dirty="0">
                <a:effectLst/>
                <a:latin typeface="LM Roman 12"/>
                <a:ea typeface="LM Roman 12"/>
                <a:cs typeface="LM Roman 12"/>
              </a:rPr>
              <a:t> </a:t>
            </a:r>
            <a:r>
              <a:rPr lang="fr-FR" sz="1800" dirty="0">
                <a:effectLst/>
                <a:latin typeface="LM Roman 12"/>
                <a:ea typeface="LM Roman 12"/>
                <a:cs typeface="LM Roman 12"/>
              </a:rPr>
              <a:t>Option</a:t>
            </a:r>
            <a:r>
              <a:rPr lang="fr-FR" sz="1800" spc="-95" dirty="0">
                <a:effectLst/>
                <a:latin typeface="LM Roman 12"/>
                <a:ea typeface="LM Roman 12"/>
                <a:cs typeface="LM Roman 12"/>
              </a:rPr>
              <a:t> </a:t>
            </a:r>
            <a:r>
              <a:rPr lang="fr-FR" sz="1800" dirty="0">
                <a:effectLst/>
                <a:latin typeface="LM Roman 12"/>
                <a:ea typeface="LM Roman 12"/>
                <a:cs typeface="LM Roman 12"/>
              </a:rPr>
              <a:t>(TSO)</a:t>
            </a:r>
            <a:r>
              <a:rPr lang="fr-FR" sz="1800" spc="-90" dirty="0">
                <a:effectLst/>
                <a:latin typeface="LM Roman 12"/>
                <a:ea typeface="LM Roman 12"/>
                <a:cs typeface="LM Roman 12"/>
              </a:rPr>
              <a:t> </a:t>
            </a:r>
            <a:r>
              <a:rPr lang="fr-FR" sz="1800" dirty="0">
                <a:effectLst/>
                <a:latin typeface="LM Roman 12"/>
                <a:ea typeface="LM Roman 12"/>
                <a:cs typeface="LM Roman 12"/>
              </a:rPr>
              <a:t>est</a:t>
            </a:r>
            <a:r>
              <a:rPr lang="fr-FR" sz="1800" spc="-95" dirty="0">
                <a:effectLst/>
                <a:latin typeface="LM Roman 12"/>
                <a:ea typeface="LM Roman 12"/>
                <a:cs typeface="LM Roman 12"/>
              </a:rPr>
              <a:t> </a:t>
            </a:r>
            <a:r>
              <a:rPr lang="fr-FR" sz="1800" dirty="0">
                <a:effectLst/>
                <a:latin typeface="LM Roman 12"/>
                <a:ea typeface="LM Roman 12"/>
                <a:cs typeface="LM Roman 12"/>
              </a:rPr>
              <a:t>un</a:t>
            </a:r>
            <a:r>
              <a:rPr lang="fr-FR" sz="1800" spc="-95" dirty="0">
                <a:effectLst/>
                <a:latin typeface="LM Roman 12"/>
                <a:ea typeface="LM Roman 12"/>
                <a:cs typeface="LM Roman 12"/>
              </a:rPr>
              <a:t> </a:t>
            </a:r>
            <a:r>
              <a:rPr lang="fr-FR" sz="1800" dirty="0">
                <a:effectLst/>
                <a:latin typeface="LM Roman 12"/>
                <a:ea typeface="LM Roman 12"/>
                <a:cs typeface="LM Roman 12"/>
              </a:rPr>
              <a:t>interpréteur</a:t>
            </a:r>
            <a:r>
              <a:rPr lang="fr-FR" sz="1800" spc="-90" dirty="0">
                <a:effectLst/>
                <a:latin typeface="LM Roman 12"/>
                <a:ea typeface="LM Roman 12"/>
                <a:cs typeface="LM Roman 12"/>
              </a:rPr>
              <a:t> </a:t>
            </a:r>
            <a:r>
              <a:rPr lang="fr-FR" sz="1800" dirty="0">
                <a:effectLst/>
                <a:latin typeface="LM Roman 12"/>
                <a:ea typeface="LM Roman 12"/>
                <a:cs typeface="LM Roman 12"/>
              </a:rPr>
              <a:t>de</a:t>
            </a:r>
            <a:r>
              <a:rPr lang="fr-FR" sz="1800" spc="-95" dirty="0">
                <a:effectLst/>
                <a:latin typeface="LM Roman 12"/>
                <a:ea typeface="LM Roman 12"/>
                <a:cs typeface="LM Roman 12"/>
              </a:rPr>
              <a:t> </a:t>
            </a:r>
            <a:r>
              <a:rPr lang="fr-FR" sz="1800" dirty="0">
                <a:effectLst/>
                <a:latin typeface="LM Roman 12"/>
                <a:ea typeface="LM Roman 12"/>
                <a:cs typeface="LM Roman 12"/>
              </a:rPr>
              <a:t>lignes</a:t>
            </a:r>
            <a:r>
              <a:rPr lang="fr-FR" sz="1800" spc="-95" dirty="0">
                <a:effectLst/>
                <a:latin typeface="LM Roman 12"/>
                <a:ea typeface="LM Roman 12"/>
                <a:cs typeface="LM Roman 12"/>
              </a:rPr>
              <a:t> </a:t>
            </a:r>
            <a:r>
              <a:rPr lang="fr-FR" sz="1800" dirty="0">
                <a:effectLst/>
                <a:latin typeface="LM Roman 12"/>
                <a:ea typeface="LM Roman 12"/>
                <a:cs typeface="LM Roman 12"/>
              </a:rPr>
              <a:t>de</a:t>
            </a:r>
            <a:r>
              <a:rPr lang="fr-FR" sz="1800" spc="-90" dirty="0">
                <a:effectLst/>
                <a:latin typeface="LM Roman 12"/>
                <a:ea typeface="LM Roman 12"/>
                <a:cs typeface="LM Roman 12"/>
              </a:rPr>
              <a:t> </a:t>
            </a:r>
            <a:r>
              <a:rPr lang="fr-FR" sz="1800" dirty="0">
                <a:effectLst/>
                <a:latin typeface="LM Roman 12"/>
                <a:ea typeface="LM Roman 12"/>
                <a:cs typeface="LM Roman 12"/>
              </a:rPr>
              <a:t>commande</a:t>
            </a:r>
            <a:r>
              <a:rPr lang="fr-FR" sz="1800" spc="-95" dirty="0">
                <a:effectLst/>
                <a:latin typeface="LM Roman 12"/>
                <a:ea typeface="LM Roman 12"/>
                <a:cs typeface="LM Roman 12"/>
              </a:rPr>
              <a:t> </a:t>
            </a:r>
            <a:r>
              <a:rPr lang="fr-FR" sz="1800" dirty="0">
                <a:effectLst/>
                <a:latin typeface="LM Roman 12"/>
                <a:ea typeface="LM Roman 12"/>
                <a:cs typeface="LM Roman 12"/>
              </a:rPr>
              <a:t>interagissant </a:t>
            </a:r>
            <a:r>
              <a:rPr lang="fr-FR" sz="1800" spc="-20" dirty="0">
                <a:effectLst/>
                <a:latin typeface="LM Roman 12"/>
                <a:ea typeface="LM Roman 12"/>
                <a:cs typeface="LM Roman 12"/>
              </a:rPr>
              <a:t>avec </a:t>
            </a:r>
            <a:r>
              <a:rPr lang="fr-FR" sz="1800" dirty="0">
                <a:effectLst/>
                <a:latin typeface="LM Roman 12"/>
                <a:ea typeface="LM Roman 12"/>
                <a:cs typeface="LM Roman 12"/>
              </a:rPr>
              <a:t>MVS, utilisé pour les systèmes d’exploitations OS/390 et aujourd’hui z/OS sur</a:t>
            </a:r>
            <a:r>
              <a:rPr lang="fr-FR" sz="1800" spc="-255" dirty="0">
                <a:effectLst/>
                <a:latin typeface="LM Roman 12"/>
                <a:ea typeface="LM Roman 12"/>
                <a:cs typeface="LM Roman 12"/>
              </a:rPr>
              <a:t> </a:t>
            </a:r>
            <a:r>
              <a:rPr lang="fr-FR" sz="1800" dirty="0">
                <a:effectLst/>
                <a:latin typeface="LM Roman 12"/>
                <a:ea typeface="LM Roman 12"/>
                <a:cs typeface="LM Roman 12"/>
              </a:rPr>
              <a:t>les grands systèmes IBM. TSO est employé par l’ensemble des utilisateurs de la machine, des administrateurs systèmes aux</a:t>
            </a:r>
            <a:r>
              <a:rPr lang="fr-FR" sz="1800" spc="-35" dirty="0">
                <a:effectLst/>
                <a:latin typeface="LM Roman 12"/>
                <a:ea typeface="LM Roman 12"/>
                <a:cs typeface="LM Roman 12"/>
              </a:rPr>
              <a:t> </a:t>
            </a:r>
            <a:r>
              <a:rPr lang="fr-FR" sz="1800" dirty="0">
                <a:effectLst/>
                <a:latin typeface="LM Roman 12"/>
                <a:ea typeface="LM Roman 12"/>
                <a:cs typeface="LM Roman 12"/>
              </a:rPr>
              <a:t>développeurs.</a:t>
            </a:r>
          </a:p>
          <a:p>
            <a:endParaRPr lang="fr-FR" dirty="0"/>
          </a:p>
        </p:txBody>
      </p:sp>
      <p:pic>
        <p:nvPicPr>
          <p:cNvPr id="6" name="Image 5">
            <a:extLst>
              <a:ext uri="{FF2B5EF4-FFF2-40B4-BE49-F238E27FC236}">
                <a16:creationId xmlns:a16="http://schemas.microsoft.com/office/drawing/2014/main" id="{6084A3AC-1DB7-4A08-820D-1AC5D5AAF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585" y="1095453"/>
            <a:ext cx="4762500" cy="2571750"/>
          </a:xfrm>
          <a:prstGeom prst="rect">
            <a:avLst/>
          </a:prstGeom>
        </p:spPr>
      </p:pic>
    </p:spTree>
    <p:extLst>
      <p:ext uri="{BB962C8B-B14F-4D97-AF65-F5344CB8AC3E}">
        <p14:creationId xmlns:p14="http://schemas.microsoft.com/office/powerpoint/2010/main" val="766227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28</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203327" y="22193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CPL</a:t>
            </a:r>
          </a:p>
        </p:txBody>
      </p:sp>
      <p:sp>
        <p:nvSpPr>
          <p:cNvPr id="7" name="ZoneTexte 6">
            <a:extLst>
              <a:ext uri="{FF2B5EF4-FFF2-40B4-BE49-F238E27FC236}">
                <a16:creationId xmlns:a16="http://schemas.microsoft.com/office/drawing/2014/main" id="{B4350A38-1E20-433F-B01C-1AE5850EC6BB}"/>
              </a:ext>
            </a:extLst>
          </p:cNvPr>
          <p:cNvSpPr txBox="1"/>
          <p:nvPr/>
        </p:nvSpPr>
        <p:spPr>
          <a:xfrm>
            <a:off x="198796" y="1537035"/>
            <a:ext cx="3982679" cy="2172774"/>
          </a:xfrm>
          <a:prstGeom prst="rect">
            <a:avLst/>
          </a:prstGeom>
          <a:noFill/>
        </p:spPr>
        <p:txBody>
          <a:bodyPr wrap="square">
            <a:spAutoFit/>
          </a:bodyPr>
          <a:lstStyle/>
          <a:p>
            <a:pPr marL="63500" marR="860425" indent="222885" algn="just">
              <a:lnSpc>
                <a:spcPct val="93000"/>
              </a:lnSpc>
              <a:spcBef>
                <a:spcPts val="685"/>
              </a:spcBef>
              <a:spcAft>
                <a:spcPts val="0"/>
              </a:spcAft>
            </a:pPr>
            <a:r>
              <a:rPr lang="fr-FR" sz="1800" dirty="0">
                <a:effectLst/>
                <a:latin typeface="LM Roman 12"/>
                <a:ea typeface="LM Roman 12"/>
                <a:cs typeface="LM Roman 12"/>
              </a:rPr>
              <a:t>Centre</a:t>
            </a:r>
            <a:r>
              <a:rPr lang="fr-FR" sz="1800" spc="-75" dirty="0">
                <a:effectLst/>
                <a:latin typeface="LM Roman 12"/>
                <a:ea typeface="LM Roman 12"/>
                <a:cs typeface="LM Roman 12"/>
              </a:rPr>
              <a:t> </a:t>
            </a:r>
            <a:r>
              <a:rPr lang="fr-FR" sz="1800" dirty="0">
                <a:effectLst/>
                <a:latin typeface="LM Roman 12"/>
                <a:ea typeface="LM Roman 12"/>
                <a:cs typeface="LM Roman 12"/>
              </a:rPr>
              <a:t>production</a:t>
            </a:r>
            <a:r>
              <a:rPr lang="fr-FR" sz="1800" spc="-75" dirty="0">
                <a:effectLst/>
                <a:latin typeface="LM Roman 12"/>
                <a:ea typeface="LM Roman 12"/>
                <a:cs typeface="LM Roman 12"/>
              </a:rPr>
              <a:t> </a:t>
            </a:r>
            <a:r>
              <a:rPr lang="fr-FR" sz="1800" dirty="0">
                <a:effectLst/>
                <a:latin typeface="LM Roman 12"/>
                <a:ea typeface="LM Roman 12"/>
                <a:cs typeface="LM Roman 12"/>
              </a:rPr>
              <a:t>de</a:t>
            </a:r>
            <a:r>
              <a:rPr lang="fr-FR" sz="1800" spc="-75" dirty="0">
                <a:effectLst/>
                <a:latin typeface="LM Roman 12"/>
                <a:ea typeface="LM Roman 12"/>
                <a:cs typeface="LM Roman 12"/>
              </a:rPr>
              <a:t> </a:t>
            </a:r>
            <a:r>
              <a:rPr lang="fr-FR" sz="1800" dirty="0">
                <a:effectLst/>
                <a:latin typeface="LM Roman 12"/>
                <a:ea typeface="LM Roman 12"/>
                <a:cs typeface="LM Roman 12"/>
              </a:rPr>
              <a:t>logiciel,</a:t>
            </a:r>
            <a:r>
              <a:rPr lang="fr-FR" sz="1800" spc="-75" dirty="0">
                <a:effectLst/>
                <a:latin typeface="LM Roman 12"/>
                <a:ea typeface="LM Roman 12"/>
                <a:cs typeface="LM Roman 12"/>
              </a:rPr>
              <a:t> </a:t>
            </a:r>
            <a:r>
              <a:rPr lang="fr-FR" sz="1800" dirty="0">
                <a:effectLst/>
                <a:latin typeface="LM Roman 12"/>
                <a:ea typeface="LM Roman 12"/>
                <a:cs typeface="LM Roman 12"/>
              </a:rPr>
              <a:t>sert</a:t>
            </a:r>
            <a:r>
              <a:rPr lang="fr-FR" sz="1800" spc="-70" dirty="0">
                <a:effectLst/>
                <a:latin typeface="LM Roman 12"/>
                <a:ea typeface="LM Roman 12"/>
                <a:cs typeface="LM Roman 12"/>
              </a:rPr>
              <a:t> </a:t>
            </a:r>
            <a:r>
              <a:rPr lang="fr-FR" sz="1800" dirty="0">
                <a:effectLst/>
                <a:latin typeface="LM Roman 12"/>
                <a:ea typeface="LM Roman 12"/>
                <a:cs typeface="LM Roman 12"/>
              </a:rPr>
              <a:t>à</a:t>
            </a:r>
            <a:r>
              <a:rPr lang="fr-FR" sz="1800" spc="-75" dirty="0">
                <a:effectLst/>
                <a:latin typeface="LM Roman 12"/>
                <a:ea typeface="LM Roman 12"/>
                <a:cs typeface="LM Roman 12"/>
              </a:rPr>
              <a:t> </a:t>
            </a:r>
            <a:r>
              <a:rPr lang="fr-FR" sz="1800" dirty="0">
                <a:effectLst/>
                <a:latin typeface="LM Roman 12"/>
                <a:ea typeface="LM Roman 12"/>
                <a:cs typeface="LM Roman 12"/>
              </a:rPr>
              <a:t>développer</a:t>
            </a:r>
            <a:r>
              <a:rPr lang="fr-FR" sz="1800" spc="-75" dirty="0">
                <a:effectLst/>
                <a:latin typeface="LM Roman 12"/>
                <a:ea typeface="LM Roman 12"/>
                <a:cs typeface="LM Roman 12"/>
              </a:rPr>
              <a:t> </a:t>
            </a:r>
            <a:r>
              <a:rPr lang="fr-FR" sz="1800" dirty="0">
                <a:effectLst/>
                <a:latin typeface="LM Roman 12"/>
                <a:ea typeface="LM Roman 12"/>
                <a:cs typeface="LM Roman 12"/>
              </a:rPr>
              <a:t>et</a:t>
            </a:r>
            <a:r>
              <a:rPr lang="fr-FR" sz="1800" spc="-75" dirty="0">
                <a:effectLst/>
                <a:latin typeface="LM Roman 12"/>
                <a:ea typeface="LM Roman 12"/>
                <a:cs typeface="LM Roman 12"/>
              </a:rPr>
              <a:t> </a:t>
            </a:r>
            <a:r>
              <a:rPr lang="fr-FR" sz="1800" dirty="0">
                <a:effectLst/>
                <a:latin typeface="LM Roman 12"/>
                <a:ea typeface="LM Roman 12"/>
                <a:cs typeface="LM Roman 12"/>
              </a:rPr>
              <a:t>tester</a:t>
            </a:r>
            <a:r>
              <a:rPr lang="fr-FR" sz="1800" spc="-75" dirty="0">
                <a:effectLst/>
                <a:latin typeface="LM Roman 12"/>
                <a:ea typeface="LM Roman 12"/>
                <a:cs typeface="LM Roman 12"/>
              </a:rPr>
              <a:t> </a:t>
            </a:r>
            <a:r>
              <a:rPr lang="fr-FR" sz="1800" dirty="0">
                <a:effectLst/>
                <a:latin typeface="LM Roman 12"/>
                <a:ea typeface="LM Roman 12"/>
                <a:cs typeface="LM Roman 12"/>
              </a:rPr>
              <a:t>et</a:t>
            </a:r>
            <a:r>
              <a:rPr lang="fr-FR" sz="1800" spc="-70" dirty="0">
                <a:effectLst/>
                <a:latin typeface="LM Roman 12"/>
                <a:ea typeface="LM Roman 12"/>
                <a:cs typeface="LM Roman 12"/>
              </a:rPr>
              <a:t> </a:t>
            </a:r>
            <a:r>
              <a:rPr lang="fr-FR" sz="1800" dirty="0">
                <a:effectLst/>
                <a:latin typeface="LM Roman 12"/>
                <a:ea typeface="LM Roman 12"/>
                <a:cs typeface="LM Roman 12"/>
              </a:rPr>
              <a:t>concevoir</a:t>
            </a:r>
            <a:r>
              <a:rPr lang="fr-FR" sz="1800" spc="-75" dirty="0">
                <a:effectLst/>
                <a:latin typeface="LM Roman 12"/>
                <a:ea typeface="LM Roman 12"/>
                <a:cs typeface="LM Roman 12"/>
              </a:rPr>
              <a:t> </a:t>
            </a:r>
            <a:r>
              <a:rPr lang="fr-FR" sz="1800" dirty="0">
                <a:effectLst/>
                <a:latin typeface="LM Roman 12"/>
                <a:ea typeface="LM Roman 12"/>
                <a:cs typeface="LM Roman 12"/>
              </a:rPr>
              <a:t>les</a:t>
            </a:r>
            <a:r>
              <a:rPr lang="fr-FR" sz="1800" spc="-75" dirty="0">
                <a:effectLst/>
                <a:latin typeface="LM Roman 12"/>
                <a:ea typeface="LM Roman 12"/>
                <a:cs typeface="LM Roman 12"/>
              </a:rPr>
              <a:t> </a:t>
            </a:r>
            <a:r>
              <a:rPr lang="fr-FR" sz="1800" dirty="0">
                <a:effectLst/>
                <a:latin typeface="LM Roman 12"/>
                <a:ea typeface="LM Roman 12"/>
                <a:cs typeface="LM Roman 12"/>
              </a:rPr>
              <a:t>applications en</a:t>
            </a:r>
            <a:r>
              <a:rPr lang="fr-FR" sz="1800" spc="-35" dirty="0">
                <a:effectLst/>
                <a:latin typeface="LM Roman 12"/>
                <a:ea typeface="LM Roman 12"/>
                <a:cs typeface="LM Roman 12"/>
              </a:rPr>
              <a:t> </a:t>
            </a:r>
            <a:r>
              <a:rPr lang="fr-FR" sz="1800" dirty="0">
                <a:effectLst/>
                <a:latin typeface="LM Roman 12"/>
                <a:ea typeface="LM Roman 12"/>
                <a:cs typeface="LM Roman 12"/>
              </a:rPr>
              <a:t>local</a:t>
            </a:r>
            <a:r>
              <a:rPr lang="fr-FR" sz="1800" spc="-30" dirty="0">
                <a:effectLst/>
                <a:latin typeface="LM Roman 12"/>
                <a:ea typeface="LM Roman 12"/>
                <a:cs typeface="LM Roman 12"/>
              </a:rPr>
              <a:t> </a:t>
            </a:r>
            <a:r>
              <a:rPr lang="fr-FR" sz="1800" dirty="0">
                <a:effectLst/>
                <a:latin typeface="LM Roman 12"/>
                <a:ea typeface="LM Roman 12"/>
                <a:cs typeface="LM Roman 12"/>
              </a:rPr>
              <a:t>CPL</a:t>
            </a:r>
            <a:r>
              <a:rPr lang="fr-FR" sz="1800" spc="-30" dirty="0">
                <a:effectLst/>
                <a:latin typeface="LM Roman 12"/>
                <a:ea typeface="LM Roman 12"/>
                <a:cs typeface="LM Roman 12"/>
              </a:rPr>
              <a:t> </a:t>
            </a:r>
            <a:r>
              <a:rPr lang="fr-FR" sz="1800" dirty="0">
                <a:effectLst/>
                <a:latin typeface="LM Roman 12"/>
                <a:ea typeface="LM Roman 12"/>
                <a:cs typeface="LM Roman 12"/>
              </a:rPr>
              <a:t>permet</a:t>
            </a:r>
            <a:r>
              <a:rPr lang="fr-FR" sz="1800" spc="-30" dirty="0">
                <a:effectLst/>
                <a:latin typeface="LM Roman 12"/>
                <a:ea typeface="LM Roman 12"/>
                <a:cs typeface="LM Roman 12"/>
              </a:rPr>
              <a:t> </a:t>
            </a:r>
            <a:r>
              <a:rPr lang="fr-FR" sz="1800" dirty="0">
                <a:effectLst/>
                <a:latin typeface="LM Roman 12"/>
                <a:ea typeface="LM Roman 12"/>
                <a:cs typeface="LM Roman 12"/>
              </a:rPr>
              <a:t>de</a:t>
            </a:r>
            <a:r>
              <a:rPr lang="fr-FR" sz="1800" spc="-30" dirty="0">
                <a:effectLst/>
                <a:latin typeface="LM Roman 12"/>
                <a:ea typeface="LM Roman 12"/>
                <a:cs typeface="LM Roman 12"/>
              </a:rPr>
              <a:t> </a:t>
            </a:r>
            <a:r>
              <a:rPr lang="fr-FR" sz="1800" dirty="0">
                <a:effectLst/>
                <a:latin typeface="LM Roman 12"/>
                <a:ea typeface="LM Roman 12"/>
                <a:cs typeface="LM Roman 12"/>
              </a:rPr>
              <a:t>lancer</a:t>
            </a:r>
            <a:r>
              <a:rPr lang="fr-FR" sz="1800" spc="-35" dirty="0">
                <a:effectLst/>
                <a:latin typeface="LM Roman 12"/>
                <a:ea typeface="LM Roman 12"/>
                <a:cs typeface="LM Roman 12"/>
              </a:rPr>
              <a:t> </a:t>
            </a:r>
            <a:r>
              <a:rPr lang="fr-FR" sz="1800" dirty="0">
                <a:effectLst/>
                <a:latin typeface="LM Roman 12"/>
                <a:ea typeface="LM Roman 12"/>
                <a:cs typeface="LM Roman 12"/>
              </a:rPr>
              <a:t>des</a:t>
            </a:r>
            <a:r>
              <a:rPr lang="fr-FR" sz="1800" spc="-30" dirty="0">
                <a:effectLst/>
                <a:latin typeface="LM Roman 12"/>
                <a:ea typeface="LM Roman 12"/>
                <a:cs typeface="LM Roman 12"/>
              </a:rPr>
              <a:t> </a:t>
            </a:r>
            <a:r>
              <a:rPr lang="fr-FR" sz="1800" dirty="0">
                <a:effectLst/>
                <a:latin typeface="LM Roman 12"/>
                <a:ea typeface="LM Roman 12"/>
                <a:cs typeface="LM Roman 12"/>
              </a:rPr>
              <a:t>jobs</a:t>
            </a:r>
            <a:r>
              <a:rPr lang="fr-FR" sz="1800" spc="-30" dirty="0">
                <a:effectLst/>
                <a:latin typeface="LM Roman 12"/>
                <a:ea typeface="LM Roman 12"/>
                <a:cs typeface="LM Roman 12"/>
              </a:rPr>
              <a:t> </a:t>
            </a:r>
            <a:r>
              <a:rPr lang="fr-FR" sz="1800" dirty="0">
                <a:effectLst/>
                <a:latin typeface="LM Roman 12"/>
                <a:ea typeface="LM Roman 12"/>
                <a:cs typeface="LM Roman 12"/>
              </a:rPr>
              <a:t>à</a:t>
            </a:r>
            <a:r>
              <a:rPr lang="fr-FR" sz="1800" spc="-30" dirty="0">
                <a:effectLst/>
                <a:latin typeface="LM Roman 12"/>
                <a:ea typeface="LM Roman 12"/>
                <a:cs typeface="LM Roman 12"/>
              </a:rPr>
              <a:t> </a:t>
            </a:r>
            <a:r>
              <a:rPr lang="fr-FR" sz="1800" spc="-15" dirty="0">
                <a:effectLst/>
                <a:latin typeface="LM Roman 12"/>
                <a:ea typeface="LM Roman 12"/>
                <a:cs typeface="LM Roman 12"/>
              </a:rPr>
              <a:t>travers</a:t>
            </a:r>
            <a:r>
              <a:rPr lang="fr-FR" sz="1800" spc="-30" dirty="0">
                <a:effectLst/>
                <a:latin typeface="LM Roman 12"/>
                <a:ea typeface="LM Roman 12"/>
                <a:cs typeface="LM Roman 12"/>
              </a:rPr>
              <a:t> </a:t>
            </a:r>
            <a:r>
              <a:rPr lang="fr-FR" sz="1800" dirty="0">
                <a:effectLst/>
                <a:latin typeface="LM Roman 12"/>
                <a:ea typeface="LM Roman 12"/>
                <a:cs typeface="LM Roman 12"/>
              </a:rPr>
              <a:t>des</a:t>
            </a:r>
            <a:r>
              <a:rPr lang="fr-FR" sz="1800" spc="-30" dirty="0">
                <a:effectLst/>
                <a:latin typeface="LM Roman 12"/>
                <a:ea typeface="LM Roman 12"/>
                <a:cs typeface="LM Roman 12"/>
              </a:rPr>
              <a:t> </a:t>
            </a:r>
            <a:r>
              <a:rPr lang="fr-FR" sz="1800" dirty="0">
                <a:effectLst/>
                <a:latin typeface="LM Roman 12"/>
                <a:ea typeface="LM Roman 12"/>
                <a:cs typeface="LM Roman 12"/>
              </a:rPr>
              <a:t>JCL</a:t>
            </a:r>
            <a:r>
              <a:rPr lang="fr-FR" sz="1800" spc="-35" dirty="0">
                <a:effectLst/>
                <a:latin typeface="LM Roman 12"/>
                <a:ea typeface="LM Roman 12"/>
                <a:cs typeface="LM Roman 12"/>
              </a:rPr>
              <a:t> </a:t>
            </a:r>
            <a:r>
              <a:rPr lang="fr-FR" sz="1800" dirty="0">
                <a:effectLst/>
                <a:latin typeface="LM Roman 12"/>
                <a:ea typeface="LM Roman 12"/>
                <a:cs typeface="LM Roman 12"/>
              </a:rPr>
              <a:t>créer</a:t>
            </a:r>
            <a:r>
              <a:rPr lang="fr-FR" sz="1800" spc="-30" dirty="0">
                <a:effectLst/>
                <a:latin typeface="LM Roman 12"/>
                <a:ea typeface="LM Roman 12"/>
                <a:cs typeface="LM Roman 12"/>
              </a:rPr>
              <a:t> </a:t>
            </a:r>
            <a:r>
              <a:rPr lang="fr-FR" sz="1800" dirty="0">
                <a:effectLst/>
                <a:latin typeface="LM Roman 12"/>
                <a:ea typeface="LM Roman 12"/>
                <a:cs typeface="LM Roman 12"/>
              </a:rPr>
              <a:t>modifier</a:t>
            </a:r>
            <a:r>
              <a:rPr lang="fr-FR" sz="1800" spc="-30" dirty="0">
                <a:effectLst/>
                <a:latin typeface="LM Roman 12"/>
                <a:ea typeface="LM Roman 12"/>
                <a:cs typeface="LM Roman 12"/>
              </a:rPr>
              <a:t> </a:t>
            </a:r>
            <a:r>
              <a:rPr lang="fr-FR" sz="1800" dirty="0">
                <a:effectLst/>
                <a:latin typeface="LM Roman 12"/>
                <a:ea typeface="LM Roman 12"/>
                <a:cs typeface="LM Roman 12"/>
              </a:rPr>
              <a:t>des</a:t>
            </a:r>
            <a:r>
              <a:rPr lang="fr-FR" sz="1800" spc="-30" dirty="0">
                <a:effectLst/>
                <a:latin typeface="LM Roman 12"/>
                <a:ea typeface="LM Roman 12"/>
                <a:cs typeface="LM Roman 12"/>
              </a:rPr>
              <a:t> </a:t>
            </a:r>
            <a:r>
              <a:rPr lang="fr-FR" sz="1800" dirty="0">
                <a:effectLst/>
                <a:latin typeface="LM Roman 12"/>
                <a:ea typeface="LM Roman 12"/>
                <a:cs typeface="LM Roman 12"/>
              </a:rPr>
              <a:t>copy</a:t>
            </a:r>
            <a:r>
              <a:rPr lang="fr-FR" sz="1800" spc="-30" dirty="0">
                <a:effectLst/>
                <a:latin typeface="LM Roman 12"/>
                <a:ea typeface="LM Roman 12"/>
                <a:cs typeface="LM Roman 12"/>
              </a:rPr>
              <a:t> </a:t>
            </a:r>
            <a:r>
              <a:rPr lang="fr-FR" sz="1800" dirty="0">
                <a:effectLst/>
                <a:latin typeface="LM Roman 12"/>
                <a:ea typeface="LM Roman 12"/>
                <a:cs typeface="LM Roman 12"/>
              </a:rPr>
              <a:t>et</a:t>
            </a:r>
            <a:r>
              <a:rPr lang="fr-FR" sz="1800" spc="-35" dirty="0">
                <a:effectLst/>
                <a:latin typeface="LM Roman 12"/>
                <a:ea typeface="LM Roman 12"/>
                <a:cs typeface="LM Roman 12"/>
              </a:rPr>
              <a:t> </a:t>
            </a:r>
            <a:r>
              <a:rPr lang="fr-FR" sz="1800" dirty="0">
                <a:effectLst/>
                <a:latin typeface="LM Roman 12"/>
                <a:ea typeface="LM Roman 12"/>
                <a:cs typeface="LM Roman 12"/>
              </a:rPr>
              <a:t>des fichiers.</a:t>
            </a:r>
          </a:p>
          <a:p>
            <a:endParaRPr lang="fr-FR" dirty="0"/>
          </a:p>
        </p:txBody>
      </p:sp>
      <p:pic>
        <p:nvPicPr>
          <p:cNvPr id="15" name="image16.png">
            <a:extLst>
              <a:ext uri="{FF2B5EF4-FFF2-40B4-BE49-F238E27FC236}">
                <a16:creationId xmlns:a16="http://schemas.microsoft.com/office/drawing/2014/main" id="{97BC07B8-77F4-44F6-8C3E-502D15395EB7}"/>
              </a:ext>
            </a:extLst>
          </p:cNvPr>
          <p:cNvPicPr/>
          <p:nvPr/>
        </p:nvPicPr>
        <p:blipFill>
          <a:blip r:embed="rId3" cstate="print"/>
          <a:stretch>
            <a:fillRect/>
          </a:stretch>
        </p:blipFill>
        <p:spPr>
          <a:xfrm>
            <a:off x="5115664" y="1537035"/>
            <a:ext cx="6523886" cy="4281111"/>
          </a:xfrm>
          <a:prstGeom prst="rect">
            <a:avLst/>
          </a:prstGeom>
        </p:spPr>
      </p:pic>
    </p:spTree>
    <p:extLst>
      <p:ext uri="{BB962C8B-B14F-4D97-AF65-F5344CB8AC3E}">
        <p14:creationId xmlns:p14="http://schemas.microsoft.com/office/powerpoint/2010/main" val="59671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29</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226528" y="225178"/>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ENDEVOR</a:t>
            </a:r>
          </a:p>
        </p:txBody>
      </p:sp>
      <p:sp>
        <p:nvSpPr>
          <p:cNvPr id="7" name="ZoneTexte 6">
            <a:extLst>
              <a:ext uri="{FF2B5EF4-FFF2-40B4-BE49-F238E27FC236}">
                <a16:creationId xmlns:a16="http://schemas.microsoft.com/office/drawing/2014/main" id="{B4350A38-1E20-433F-B01C-1AE5850EC6BB}"/>
              </a:ext>
            </a:extLst>
          </p:cNvPr>
          <p:cNvSpPr txBox="1"/>
          <p:nvPr/>
        </p:nvSpPr>
        <p:spPr>
          <a:xfrm>
            <a:off x="408346" y="1682442"/>
            <a:ext cx="4563704" cy="3188180"/>
          </a:xfrm>
          <a:prstGeom prst="rect">
            <a:avLst/>
          </a:prstGeom>
          <a:noFill/>
        </p:spPr>
        <p:txBody>
          <a:bodyPr wrap="square">
            <a:spAutoFit/>
          </a:bodyPr>
          <a:lstStyle/>
          <a:p>
            <a:pPr marL="253365" marR="671830" indent="222885" algn="just">
              <a:lnSpc>
                <a:spcPct val="93000"/>
              </a:lnSpc>
              <a:spcBef>
                <a:spcPts val="685"/>
              </a:spcBef>
              <a:spcAft>
                <a:spcPts val="0"/>
              </a:spcAft>
            </a:pPr>
            <a:r>
              <a:rPr lang="fr-FR" dirty="0" err="1">
                <a:latin typeface="LM Roman 12"/>
                <a:ea typeface="LM Roman 12"/>
                <a:cs typeface="LM Roman 12"/>
              </a:rPr>
              <a:t>E</a:t>
            </a:r>
            <a:r>
              <a:rPr lang="fr-FR" sz="1800" dirty="0" err="1">
                <a:effectLst/>
                <a:latin typeface="LM Roman 12"/>
                <a:ea typeface="LM Roman 12"/>
                <a:cs typeface="LM Roman 12"/>
              </a:rPr>
              <a:t>ndevor</a:t>
            </a:r>
            <a:r>
              <a:rPr lang="fr-FR" sz="1800" spc="-50" dirty="0">
                <a:effectLst/>
                <a:latin typeface="LM Roman 12"/>
                <a:ea typeface="LM Roman 12"/>
                <a:cs typeface="LM Roman 12"/>
              </a:rPr>
              <a:t> </a:t>
            </a:r>
            <a:r>
              <a:rPr lang="fr-FR" sz="1800" dirty="0">
                <a:effectLst/>
                <a:latin typeface="LM Roman 12"/>
                <a:ea typeface="LM Roman 12"/>
                <a:cs typeface="LM Roman 12"/>
              </a:rPr>
              <a:t>est</a:t>
            </a:r>
            <a:r>
              <a:rPr lang="fr-FR" sz="1800" spc="-50" dirty="0">
                <a:effectLst/>
                <a:latin typeface="LM Roman 12"/>
                <a:ea typeface="LM Roman 12"/>
                <a:cs typeface="LM Roman 12"/>
              </a:rPr>
              <a:t> </a:t>
            </a:r>
            <a:r>
              <a:rPr lang="fr-FR" sz="1800" dirty="0">
                <a:effectLst/>
                <a:latin typeface="LM Roman 12"/>
                <a:ea typeface="LM Roman 12"/>
                <a:cs typeface="LM Roman 12"/>
              </a:rPr>
              <a:t>un</a:t>
            </a:r>
            <a:r>
              <a:rPr lang="fr-FR" sz="1800" spc="-50" dirty="0">
                <a:effectLst/>
                <a:latin typeface="LM Roman 12"/>
                <a:ea typeface="LM Roman 12"/>
                <a:cs typeface="LM Roman 12"/>
              </a:rPr>
              <a:t> </a:t>
            </a:r>
            <a:r>
              <a:rPr lang="fr-FR" sz="1800" dirty="0">
                <a:effectLst/>
                <a:latin typeface="LM Roman 12"/>
                <a:ea typeface="LM Roman 12"/>
                <a:cs typeface="LM Roman 12"/>
              </a:rPr>
              <a:t>outil</a:t>
            </a:r>
            <a:r>
              <a:rPr lang="fr-FR" sz="1800" spc="-50" dirty="0">
                <a:effectLst/>
                <a:latin typeface="LM Roman 12"/>
                <a:ea typeface="LM Roman 12"/>
                <a:cs typeface="LM Roman 12"/>
              </a:rPr>
              <a:t> </a:t>
            </a:r>
            <a:r>
              <a:rPr lang="fr-FR" sz="1800" dirty="0">
                <a:effectLst/>
                <a:latin typeface="LM Roman 12"/>
                <a:ea typeface="LM Roman 12"/>
                <a:cs typeface="LM Roman 12"/>
              </a:rPr>
              <a:t>de</a:t>
            </a:r>
            <a:r>
              <a:rPr lang="fr-FR" sz="1800" spc="-50" dirty="0">
                <a:effectLst/>
                <a:latin typeface="LM Roman 12"/>
                <a:ea typeface="LM Roman 12"/>
                <a:cs typeface="LM Roman 12"/>
              </a:rPr>
              <a:t> </a:t>
            </a:r>
            <a:r>
              <a:rPr lang="fr-FR" sz="1800" dirty="0">
                <a:effectLst/>
                <a:latin typeface="LM Roman 12"/>
                <a:ea typeface="LM Roman 12"/>
                <a:cs typeface="LM Roman 12"/>
              </a:rPr>
              <a:t>gestion</a:t>
            </a:r>
            <a:r>
              <a:rPr lang="fr-FR" sz="1800" spc="-45" dirty="0">
                <a:effectLst/>
                <a:latin typeface="LM Roman 12"/>
                <a:ea typeface="LM Roman 12"/>
                <a:cs typeface="LM Roman 12"/>
              </a:rPr>
              <a:t> </a:t>
            </a:r>
            <a:r>
              <a:rPr lang="fr-FR" sz="1800" dirty="0">
                <a:effectLst/>
                <a:latin typeface="LM Roman 12"/>
                <a:ea typeface="LM Roman 12"/>
                <a:cs typeface="LM Roman 12"/>
              </a:rPr>
              <a:t>de</a:t>
            </a:r>
            <a:r>
              <a:rPr lang="fr-FR" sz="1800" spc="-50" dirty="0">
                <a:effectLst/>
                <a:latin typeface="LM Roman 12"/>
                <a:ea typeface="LM Roman 12"/>
                <a:cs typeface="LM Roman 12"/>
              </a:rPr>
              <a:t> </a:t>
            </a:r>
            <a:r>
              <a:rPr lang="fr-FR" sz="1800" dirty="0">
                <a:effectLst/>
                <a:latin typeface="LM Roman 12"/>
                <a:ea typeface="LM Roman 12"/>
                <a:cs typeface="LM Roman 12"/>
              </a:rPr>
              <a:t>configuration</a:t>
            </a:r>
            <a:r>
              <a:rPr lang="fr-FR" sz="1800" spc="-50" dirty="0">
                <a:effectLst/>
                <a:latin typeface="LM Roman 12"/>
                <a:ea typeface="LM Roman 12"/>
                <a:cs typeface="LM Roman 12"/>
              </a:rPr>
              <a:t> </a:t>
            </a:r>
            <a:r>
              <a:rPr lang="fr-FR" sz="1800" dirty="0">
                <a:effectLst/>
                <a:latin typeface="LM Roman 12"/>
                <a:ea typeface="LM Roman 12"/>
                <a:cs typeface="LM Roman 12"/>
              </a:rPr>
              <a:t>logicielle</a:t>
            </a:r>
            <a:r>
              <a:rPr lang="fr-FR" sz="1800" spc="-50" dirty="0">
                <a:effectLst/>
                <a:latin typeface="LM Roman 12"/>
                <a:ea typeface="LM Roman 12"/>
                <a:cs typeface="LM Roman 12"/>
              </a:rPr>
              <a:t> </a:t>
            </a:r>
            <a:r>
              <a:rPr lang="fr-FR" sz="1800" dirty="0">
                <a:effectLst/>
                <a:latin typeface="LM Roman 12"/>
                <a:ea typeface="LM Roman 12"/>
                <a:cs typeface="LM Roman 12"/>
              </a:rPr>
              <a:t>fournit</a:t>
            </a:r>
            <a:r>
              <a:rPr lang="fr-FR" sz="1800" spc="-50" dirty="0">
                <a:effectLst/>
                <a:latin typeface="LM Roman 12"/>
                <a:ea typeface="LM Roman 12"/>
                <a:cs typeface="LM Roman 12"/>
              </a:rPr>
              <a:t> </a:t>
            </a:r>
            <a:r>
              <a:rPr lang="fr-FR" sz="1800" dirty="0">
                <a:effectLst/>
                <a:latin typeface="LM Roman 12"/>
                <a:ea typeface="LM Roman 12"/>
                <a:cs typeface="LM Roman 12"/>
              </a:rPr>
              <a:t>par</a:t>
            </a:r>
            <a:r>
              <a:rPr lang="fr-FR" sz="1800" spc="-45" dirty="0">
                <a:effectLst/>
                <a:latin typeface="LM Roman 12"/>
                <a:ea typeface="LM Roman 12"/>
                <a:cs typeface="LM Roman 12"/>
              </a:rPr>
              <a:t> </a:t>
            </a:r>
            <a:r>
              <a:rPr lang="fr-FR" sz="1800" dirty="0">
                <a:effectLst/>
                <a:latin typeface="LM Roman 12"/>
                <a:ea typeface="LM Roman 12"/>
                <a:cs typeface="LM Roman 12"/>
              </a:rPr>
              <a:t>IBM.</a:t>
            </a:r>
            <a:r>
              <a:rPr lang="fr-FR" sz="1800" spc="-50" dirty="0">
                <a:effectLst/>
                <a:latin typeface="LM Roman 12"/>
                <a:ea typeface="LM Roman 12"/>
                <a:cs typeface="LM Roman 12"/>
              </a:rPr>
              <a:t> </a:t>
            </a:r>
            <a:r>
              <a:rPr lang="fr-FR" sz="1800" dirty="0">
                <a:effectLst/>
                <a:latin typeface="LM Roman 12"/>
                <a:ea typeface="LM Roman 12"/>
                <a:cs typeface="LM Roman 12"/>
              </a:rPr>
              <a:t>Il</a:t>
            </a:r>
            <a:r>
              <a:rPr lang="fr-FR" sz="1800" spc="-50" dirty="0">
                <a:effectLst/>
                <a:latin typeface="LM Roman 12"/>
                <a:ea typeface="LM Roman 12"/>
                <a:cs typeface="LM Roman 12"/>
              </a:rPr>
              <a:t> </a:t>
            </a:r>
            <a:r>
              <a:rPr lang="fr-FR" sz="1800" dirty="0">
                <a:effectLst/>
                <a:latin typeface="LM Roman 12"/>
                <a:ea typeface="LM Roman 12"/>
                <a:cs typeface="LM Roman 12"/>
              </a:rPr>
              <a:t>s’organise autour de deux aspects</a:t>
            </a:r>
            <a:r>
              <a:rPr lang="fr-FR" sz="1800" spc="-30" dirty="0">
                <a:effectLst/>
                <a:latin typeface="LM Roman 12"/>
                <a:ea typeface="LM Roman 12"/>
                <a:cs typeface="LM Roman 12"/>
              </a:rPr>
              <a:t> </a:t>
            </a:r>
            <a:r>
              <a:rPr lang="fr-FR" sz="1800" dirty="0">
                <a:effectLst/>
                <a:latin typeface="LM Roman 12"/>
                <a:ea typeface="LM Roman 12"/>
                <a:cs typeface="LM Roman 12"/>
              </a:rPr>
              <a:t>:</a:t>
            </a:r>
          </a:p>
          <a:p>
            <a:pPr marL="476250" algn="just">
              <a:lnSpc>
                <a:spcPts val="1560"/>
              </a:lnSpc>
            </a:pPr>
            <a:r>
              <a:rPr lang="fr-FR" sz="1800" dirty="0">
                <a:effectLst/>
                <a:latin typeface="LM Roman 12"/>
                <a:ea typeface="LM Roman 12"/>
                <a:cs typeface="LM Roman 12"/>
              </a:rPr>
              <a:t>—La gestion des sources et des configurations logicielles.</a:t>
            </a:r>
          </a:p>
          <a:p>
            <a:pPr marL="699135" marR="744855" indent="-223520" algn="just">
              <a:lnSpc>
                <a:spcPct val="93000"/>
              </a:lnSpc>
              <a:spcBef>
                <a:spcPts val="35"/>
              </a:spcBef>
              <a:spcAft>
                <a:spcPts val="0"/>
              </a:spcAft>
            </a:pPr>
            <a:r>
              <a:rPr lang="fr-FR" sz="1800" dirty="0">
                <a:effectLst/>
                <a:latin typeface="LM Roman 12"/>
                <a:ea typeface="LM Roman 12"/>
                <a:cs typeface="LM Roman 12"/>
              </a:rPr>
              <a:t>—La</a:t>
            </a:r>
            <a:r>
              <a:rPr lang="fr-FR" sz="1800" spc="-85" dirty="0">
                <a:effectLst/>
                <a:latin typeface="LM Roman 12"/>
                <a:ea typeface="LM Roman 12"/>
                <a:cs typeface="LM Roman 12"/>
              </a:rPr>
              <a:t> </a:t>
            </a:r>
            <a:r>
              <a:rPr lang="fr-FR" sz="1800" dirty="0">
                <a:effectLst/>
                <a:latin typeface="LM Roman 12"/>
                <a:ea typeface="LM Roman 12"/>
                <a:cs typeface="LM Roman 12"/>
              </a:rPr>
              <a:t>création</a:t>
            </a:r>
            <a:r>
              <a:rPr lang="fr-FR" sz="1800" spc="-85" dirty="0">
                <a:effectLst/>
                <a:latin typeface="LM Roman 12"/>
                <a:ea typeface="LM Roman 12"/>
                <a:cs typeface="LM Roman 12"/>
              </a:rPr>
              <a:t> </a:t>
            </a:r>
            <a:r>
              <a:rPr lang="fr-FR" sz="1800" dirty="0">
                <a:effectLst/>
                <a:latin typeface="LM Roman 12"/>
                <a:ea typeface="LM Roman 12"/>
                <a:cs typeface="LM Roman 12"/>
              </a:rPr>
              <a:t>des</a:t>
            </a:r>
            <a:r>
              <a:rPr lang="fr-FR" sz="1800" spc="-75" dirty="0">
                <a:effectLst/>
                <a:latin typeface="LM Roman 12"/>
                <a:ea typeface="LM Roman 12"/>
                <a:cs typeface="LM Roman 12"/>
              </a:rPr>
              <a:t> </a:t>
            </a:r>
            <a:r>
              <a:rPr lang="fr-FR" sz="1800" dirty="0">
                <a:effectLst/>
                <a:latin typeface="LM Roman 12"/>
                <a:ea typeface="LM Roman 12"/>
                <a:cs typeface="LM Roman 12"/>
              </a:rPr>
              <a:t>exécutables</a:t>
            </a:r>
            <a:r>
              <a:rPr lang="fr-FR" sz="1800" spc="-85" dirty="0">
                <a:effectLst/>
                <a:latin typeface="LM Roman 12"/>
                <a:ea typeface="LM Roman 12"/>
                <a:cs typeface="LM Roman 12"/>
              </a:rPr>
              <a:t> </a:t>
            </a:r>
            <a:r>
              <a:rPr lang="fr-FR" sz="1800" dirty="0">
                <a:effectLst/>
                <a:latin typeface="LM Roman 12"/>
                <a:ea typeface="LM Roman 12"/>
                <a:cs typeface="LM Roman 12"/>
              </a:rPr>
              <a:t>(génération</a:t>
            </a:r>
            <a:r>
              <a:rPr lang="fr-FR" sz="1800" spc="-80" dirty="0">
                <a:effectLst/>
                <a:latin typeface="LM Roman 12"/>
                <a:ea typeface="LM Roman 12"/>
                <a:cs typeface="LM Roman 12"/>
              </a:rPr>
              <a:t> </a:t>
            </a:r>
            <a:r>
              <a:rPr lang="fr-FR" sz="1800" dirty="0">
                <a:effectLst/>
                <a:latin typeface="LM Roman 12"/>
                <a:ea typeface="LM Roman 12"/>
                <a:cs typeface="LM Roman 12"/>
              </a:rPr>
              <a:t>à</a:t>
            </a:r>
            <a:r>
              <a:rPr lang="fr-FR" sz="1800" spc="-85" dirty="0">
                <a:effectLst/>
                <a:latin typeface="LM Roman 12"/>
                <a:ea typeface="LM Roman 12"/>
                <a:cs typeface="LM Roman 12"/>
              </a:rPr>
              <a:t> </a:t>
            </a:r>
            <a:r>
              <a:rPr lang="fr-FR" sz="1800" dirty="0">
                <a:effectLst/>
                <a:latin typeface="LM Roman 12"/>
                <a:ea typeface="LM Roman 12"/>
                <a:cs typeface="LM Roman 12"/>
              </a:rPr>
              <a:t>partir</a:t>
            </a:r>
            <a:r>
              <a:rPr lang="fr-FR" sz="1800" spc="-80" dirty="0">
                <a:effectLst/>
                <a:latin typeface="LM Roman 12"/>
                <a:ea typeface="LM Roman 12"/>
                <a:cs typeface="LM Roman 12"/>
              </a:rPr>
              <a:t> </a:t>
            </a:r>
            <a:r>
              <a:rPr lang="fr-FR" sz="1800" dirty="0">
                <a:effectLst/>
                <a:latin typeface="LM Roman 12"/>
                <a:ea typeface="LM Roman 12"/>
                <a:cs typeface="LM Roman 12"/>
              </a:rPr>
              <a:t>des</a:t>
            </a:r>
            <a:r>
              <a:rPr lang="fr-FR" sz="1800" spc="-80" dirty="0">
                <a:effectLst/>
                <a:latin typeface="LM Roman 12"/>
                <a:ea typeface="LM Roman 12"/>
                <a:cs typeface="LM Roman 12"/>
              </a:rPr>
              <a:t> </a:t>
            </a:r>
            <a:r>
              <a:rPr lang="fr-FR" sz="1800" dirty="0">
                <a:effectLst/>
                <a:latin typeface="LM Roman 12"/>
                <a:ea typeface="LM Roman 12"/>
                <a:cs typeface="LM Roman 12"/>
              </a:rPr>
              <a:t>sources),</a:t>
            </a:r>
            <a:r>
              <a:rPr lang="fr-FR" sz="1800" spc="-80" dirty="0">
                <a:effectLst/>
                <a:latin typeface="LM Roman 12"/>
                <a:ea typeface="LM Roman 12"/>
                <a:cs typeface="LM Roman 12"/>
              </a:rPr>
              <a:t> </a:t>
            </a:r>
            <a:r>
              <a:rPr lang="fr-FR" sz="1800" dirty="0">
                <a:effectLst/>
                <a:latin typeface="LM Roman 12"/>
                <a:ea typeface="LM Roman 12"/>
                <a:cs typeface="LM Roman 12"/>
              </a:rPr>
              <a:t>les</a:t>
            </a:r>
            <a:r>
              <a:rPr lang="fr-FR" sz="1800" spc="-80" dirty="0">
                <a:effectLst/>
                <a:latin typeface="LM Roman 12"/>
                <a:ea typeface="LM Roman 12"/>
                <a:cs typeface="LM Roman 12"/>
              </a:rPr>
              <a:t> </a:t>
            </a:r>
            <a:r>
              <a:rPr lang="fr-FR" sz="1800" dirty="0">
                <a:effectLst/>
                <a:latin typeface="LM Roman 12"/>
                <a:ea typeface="LM Roman 12"/>
                <a:cs typeface="LM Roman 12"/>
              </a:rPr>
              <a:t>procédures</a:t>
            </a:r>
            <a:r>
              <a:rPr lang="fr-FR" sz="1800" spc="-80" dirty="0">
                <a:effectLst/>
                <a:latin typeface="LM Roman 12"/>
                <a:ea typeface="LM Roman 12"/>
                <a:cs typeface="LM Roman 12"/>
              </a:rPr>
              <a:t> </a:t>
            </a:r>
            <a:r>
              <a:rPr lang="fr-FR" sz="1800" dirty="0">
                <a:effectLst/>
                <a:latin typeface="LM Roman 12"/>
                <a:ea typeface="LM Roman 12"/>
                <a:cs typeface="LM Roman 12"/>
              </a:rPr>
              <a:t>étant intégrées dans</a:t>
            </a:r>
            <a:r>
              <a:rPr lang="fr-FR" sz="1800" spc="-15" dirty="0">
                <a:effectLst/>
                <a:latin typeface="LM Roman 12"/>
                <a:ea typeface="LM Roman 12"/>
                <a:cs typeface="LM Roman 12"/>
              </a:rPr>
              <a:t> </a:t>
            </a:r>
            <a:r>
              <a:rPr lang="fr-FR" sz="1800" dirty="0">
                <a:effectLst/>
                <a:latin typeface="LM Roman 12"/>
                <a:ea typeface="LM Roman 12"/>
                <a:cs typeface="LM Roman 12"/>
              </a:rPr>
              <a:t>l’outil.</a:t>
            </a:r>
          </a:p>
          <a:p>
            <a:pPr marL="63500" marR="861060" indent="222885" algn="just">
              <a:lnSpc>
                <a:spcPct val="93000"/>
              </a:lnSpc>
              <a:spcBef>
                <a:spcPts val="685"/>
              </a:spcBef>
              <a:spcAft>
                <a:spcPts val="0"/>
              </a:spcAft>
            </a:pPr>
            <a:endParaRPr lang="fr-FR" sz="1800" dirty="0">
              <a:effectLst/>
              <a:latin typeface="LM Roman 12"/>
              <a:ea typeface="LM Roman 12"/>
              <a:cs typeface="LM Roman 12"/>
            </a:endParaRPr>
          </a:p>
          <a:p>
            <a:endParaRPr lang="fr-FR" dirty="0"/>
          </a:p>
        </p:txBody>
      </p:sp>
      <p:pic>
        <p:nvPicPr>
          <p:cNvPr id="10" name="image17.png">
            <a:extLst>
              <a:ext uri="{FF2B5EF4-FFF2-40B4-BE49-F238E27FC236}">
                <a16:creationId xmlns:a16="http://schemas.microsoft.com/office/drawing/2014/main" id="{9EBDB296-8178-4607-ADC6-CF19C8251998}"/>
              </a:ext>
            </a:extLst>
          </p:cNvPr>
          <p:cNvPicPr/>
          <p:nvPr/>
        </p:nvPicPr>
        <p:blipFill>
          <a:blip r:embed="rId3" cstate="print"/>
          <a:stretch>
            <a:fillRect/>
          </a:stretch>
        </p:blipFill>
        <p:spPr>
          <a:xfrm>
            <a:off x="5178710" y="1322441"/>
            <a:ext cx="6604943" cy="3811533"/>
          </a:xfrm>
          <a:prstGeom prst="rect">
            <a:avLst/>
          </a:prstGeom>
        </p:spPr>
      </p:pic>
    </p:spTree>
    <p:extLst>
      <p:ext uri="{BB962C8B-B14F-4D97-AF65-F5344CB8AC3E}">
        <p14:creationId xmlns:p14="http://schemas.microsoft.com/office/powerpoint/2010/main" val="341549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3</a:t>
            </a:fld>
            <a:endParaRPr lang="fr-FR" dirty="0">
              <a:solidFill>
                <a:prstClr val="black"/>
              </a:solidFill>
            </a:endParaRPr>
          </a:p>
        </p:txBody>
      </p:sp>
      <p:sp>
        <p:nvSpPr>
          <p:cNvPr id="4" name="Titre 1"/>
          <p:cNvSpPr txBox="1">
            <a:spLocks/>
          </p:cNvSpPr>
          <p:nvPr/>
        </p:nvSpPr>
        <p:spPr>
          <a:xfrm>
            <a:off x="4297376" y="3304356"/>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Contexte Général</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01.</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9686175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30</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189512" y="206848"/>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XPEDITER</a:t>
            </a:r>
          </a:p>
        </p:txBody>
      </p:sp>
      <p:sp>
        <p:nvSpPr>
          <p:cNvPr id="7" name="ZoneTexte 6">
            <a:extLst>
              <a:ext uri="{FF2B5EF4-FFF2-40B4-BE49-F238E27FC236}">
                <a16:creationId xmlns:a16="http://schemas.microsoft.com/office/drawing/2014/main" id="{B4350A38-1E20-433F-B01C-1AE5850EC6BB}"/>
              </a:ext>
            </a:extLst>
          </p:cNvPr>
          <p:cNvSpPr txBox="1"/>
          <p:nvPr/>
        </p:nvSpPr>
        <p:spPr>
          <a:xfrm>
            <a:off x="484546" y="1553402"/>
            <a:ext cx="10782300" cy="865237"/>
          </a:xfrm>
          <a:prstGeom prst="rect">
            <a:avLst/>
          </a:prstGeom>
          <a:noFill/>
        </p:spPr>
        <p:txBody>
          <a:bodyPr wrap="square">
            <a:spAutoFit/>
          </a:bodyPr>
          <a:lstStyle/>
          <a:p>
            <a:pPr marL="63500" marR="861060" indent="222885" algn="just">
              <a:lnSpc>
                <a:spcPct val="93000"/>
              </a:lnSpc>
              <a:spcBef>
                <a:spcPts val="685"/>
              </a:spcBef>
              <a:spcAft>
                <a:spcPts val="0"/>
              </a:spcAft>
            </a:pPr>
            <a:r>
              <a:rPr lang="fr-FR" dirty="0" err="1"/>
              <a:t>Xpediter</a:t>
            </a:r>
            <a:r>
              <a:rPr lang="fr-FR" dirty="0"/>
              <a:t>, l’outil d’analyse et de débogage des applications mainframe de </a:t>
            </a:r>
            <a:r>
              <a:rPr lang="fr-FR" dirty="0" err="1"/>
              <a:t>Compuware</a:t>
            </a:r>
            <a:r>
              <a:rPr lang="fr-FR" dirty="0"/>
              <a:t>, permet aux développeurs de se lancer dans une session de test interactive avec un minimum d’effort et de déployer rapidement les applications dans la production en toute confiance. </a:t>
            </a:r>
          </a:p>
        </p:txBody>
      </p:sp>
      <p:pic>
        <p:nvPicPr>
          <p:cNvPr id="11" name="Image 10">
            <a:extLst>
              <a:ext uri="{FF2B5EF4-FFF2-40B4-BE49-F238E27FC236}">
                <a16:creationId xmlns:a16="http://schemas.microsoft.com/office/drawing/2014/main" id="{115BF44F-885D-402A-AB43-A6B8E1422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4794" y="2880767"/>
            <a:ext cx="6634399" cy="3058402"/>
          </a:xfrm>
          <a:prstGeom prst="rect">
            <a:avLst/>
          </a:prstGeom>
        </p:spPr>
      </p:pic>
    </p:spTree>
    <p:extLst>
      <p:ext uri="{BB962C8B-B14F-4D97-AF65-F5344CB8AC3E}">
        <p14:creationId xmlns:p14="http://schemas.microsoft.com/office/powerpoint/2010/main" val="3169450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31</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160158" y="234601"/>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SDSF</a:t>
            </a:r>
          </a:p>
        </p:txBody>
      </p:sp>
      <p:sp>
        <p:nvSpPr>
          <p:cNvPr id="7" name="ZoneTexte 6">
            <a:extLst>
              <a:ext uri="{FF2B5EF4-FFF2-40B4-BE49-F238E27FC236}">
                <a16:creationId xmlns:a16="http://schemas.microsoft.com/office/drawing/2014/main" id="{B4350A38-1E20-433F-B01C-1AE5850EC6BB}"/>
              </a:ext>
            </a:extLst>
          </p:cNvPr>
          <p:cNvSpPr txBox="1"/>
          <p:nvPr/>
        </p:nvSpPr>
        <p:spPr>
          <a:xfrm>
            <a:off x="644472" y="5005299"/>
            <a:ext cx="10782300" cy="607602"/>
          </a:xfrm>
          <a:prstGeom prst="rect">
            <a:avLst/>
          </a:prstGeom>
          <a:noFill/>
        </p:spPr>
        <p:txBody>
          <a:bodyPr wrap="square">
            <a:spAutoFit/>
          </a:bodyPr>
          <a:lstStyle/>
          <a:p>
            <a:pPr marL="63500" marR="861060" indent="222885" algn="just">
              <a:lnSpc>
                <a:spcPct val="93000"/>
              </a:lnSpc>
              <a:spcBef>
                <a:spcPts val="685"/>
              </a:spcBef>
              <a:spcAft>
                <a:spcPts val="0"/>
              </a:spcAft>
            </a:pPr>
            <a:r>
              <a:rPr lang="fr-FR" sz="1800" dirty="0">
                <a:effectLst/>
                <a:latin typeface="LM Roman 12"/>
                <a:ea typeface="LM Roman 12"/>
                <a:cs typeface="LM Roman 12"/>
              </a:rPr>
              <a:t>(Spool Display and </a:t>
            </a:r>
            <a:r>
              <a:rPr lang="fr-FR" sz="1800" dirty="0" err="1">
                <a:effectLst/>
                <a:latin typeface="LM Roman 12"/>
                <a:ea typeface="LM Roman 12"/>
                <a:cs typeface="LM Roman 12"/>
              </a:rPr>
              <a:t>SearchFacility</a:t>
            </a:r>
            <a:r>
              <a:rPr lang="fr-FR" sz="1800" dirty="0">
                <a:effectLst/>
                <a:latin typeface="LM Roman 12"/>
                <a:ea typeface="LM Roman 12"/>
                <a:cs typeface="LM Roman 12"/>
              </a:rPr>
              <a:t>) est un produit IBM, accessible sur l’en- </a:t>
            </a:r>
            <a:r>
              <a:rPr lang="fr-FR" sz="1800" dirty="0" err="1">
                <a:effectLst/>
                <a:latin typeface="LM Roman 12"/>
                <a:ea typeface="LM Roman 12"/>
                <a:cs typeface="LM Roman 12"/>
              </a:rPr>
              <a:t>vironnement</a:t>
            </a:r>
            <a:r>
              <a:rPr lang="fr-FR" sz="1800" dirty="0">
                <a:effectLst/>
                <a:latin typeface="LM Roman 12"/>
                <a:ea typeface="LM Roman 12"/>
                <a:cs typeface="LM Roman 12"/>
              </a:rPr>
              <a:t> CPL (en tapant S dans le menu) permettant l’exécution des programmes </a:t>
            </a:r>
            <a:r>
              <a:rPr lang="fr-FR" sz="1800" dirty="0" err="1">
                <a:effectLst/>
                <a:latin typeface="LM Roman 12"/>
                <a:ea typeface="LM Roman 12"/>
                <a:cs typeface="LM Roman 12"/>
              </a:rPr>
              <a:t>batchs</a:t>
            </a:r>
            <a:r>
              <a:rPr lang="fr-FR" sz="1800" dirty="0">
                <a:effectLst/>
                <a:latin typeface="LM Roman 12"/>
                <a:ea typeface="LM Roman 12"/>
                <a:cs typeface="LM Roman 12"/>
              </a:rPr>
              <a:t>.</a:t>
            </a:r>
            <a:endParaRPr lang="fr-FR" dirty="0"/>
          </a:p>
        </p:txBody>
      </p:sp>
      <p:pic>
        <p:nvPicPr>
          <p:cNvPr id="8" name="image19.png">
            <a:extLst>
              <a:ext uri="{FF2B5EF4-FFF2-40B4-BE49-F238E27FC236}">
                <a16:creationId xmlns:a16="http://schemas.microsoft.com/office/drawing/2014/main" id="{8192243C-DA94-40BA-9903-E22A711EABEA}"/>
              </a:ext>
            </a:extLst>
          </p:cNvPr>
          <p:cNvPicPr/>
          <p:nvPr/>
        </p:nvPicPr>
        <p:blipFill>
          <a:blip r:embed="rId3" cstate="print"/>
          <a:stretch>
            <a:fillRect/>
          </a:stretch>
        </p:blipFill>
        <p:spPr>
          <a:xfrm>
            <a:off x="2019300" y="1245098"/>
            <a:ext cx="7353299" cy="3380725"/>
          </a:xfrm>
          <a:prstGeom prst="rect">
            <a:avLst/>
          </a:prstGeom>
        </p:spPr>
      </p:pic>
    </p:spTree>
    <p:extLst>
      <p:ext uri="{BB962C8B-B14F-4D97-AF65-F5344CB8AC3E}">
        <p14:creationId xmlns:p14="http://schemas.microsoft.com/office/powerpoint/2010/main" val="4187603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32</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198389" y="22193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FILE-AID</a:t>
            </a:r>
          </a:p>
        </p:txBody>
      </p:sp>
      <p:sp>
        <p:nvSpPr>
          <p:cNvPr id="7" name="ZoneTexte 6">
            <a:extLst>
              <a:ext uri="{FF2B5EF4-FFF2-40B4-BE49-F238E27FC236}">
                <a16:creationId xmlns:a16="http://schemas.microsoft.com/office/drawing/2014/main" id="{B4350A38-1E20-433F-B01C-1AE5850EC6BB}"/>
              </a:ext>
            </a:extLst>
          </p:cNvPr>
          <p:cNvSpPr txBox="1"/>
          <p:nvPr/>
        </p:nvSpPr>
        <p:spPr>
          <a:xfrm>
            <a:off x="644472" y="5005299"/>
            <a:ext cx="10782300" cy="1122871"/>
          </a:xfrm>
          <a:prstGeom prst="rect">
            <a:avLst/>
          </a:prstGeom>
          <a:noFill/>
        </p:spPr>
        <p:txBody>
          <a:bodyPr wrap="square">
            <a:spAutoFit/>
          </a:bodyPr>
          <a:lstStyle/>
          <a:p>
            <a:pPr marL="63500" marR="861060" indent="222885" algn="just">
              <a:lnSpc>
                <a:spcPct val="93000"/>
              </a:lnSpc>
              <a:spcBef>
                <a:spcPts val="685"/>
              </a:spcBef>
              <a:spcAft>
                <a:spcPts val="0"/>
              </a:spcAft>
            </a:pPr>
            <a:r>
              <a:rPr lang="fr-FR" sz="1800" dirty="0">
                <a:effectLst/>
                <a:latin typeface="LM Roman 12"/>
                <a:ea typeface="LM Roman 12"/>
                <a:cs typeface="LM Roman 12"/>
              </a:rPr>
              <a:t>File-AID</a:t>
            </a:r>
            <a:r>
              <a:rPr lang="fr-FR" sz="1800" spc="-45" dirty="0">
                <a:effectLst/>
                <a:latin typeface="LM Roman 12"/>
                <a:ea typeface="LM Roman 12"/>
                <a:cs typeface="LM Roman 12"/>
              </a:rPr>
              <a:t> </a:t>
            </a:r>
            <a:r>
              <a:rPr lang="fr-FR" sz="1800" dirty="0">
                <a:effectLst/>
                <a:latin typeface="LM Roman 12"/>
                <a:ea typeface="LM Roman 12"/>
                <a:cs typeface="LM Roman 12"/>
              </a:rPr>
              <a:t>est</a:t>
            </a:r>
            <a:r>
              <a:rPr lang="fr-FR" sz="1800" spc="-40" dirty="0">
                <a:effectLst/>
                <a:latin typeface="LM Roman 12"/>
                <a:ea typeface="LM Roman 12"/>
                <a:cs typeface="LM Roman 12"/>
              </a:rPr>
              <a:t> </a:t>
            </a:r>
            <a:r>
              <a:rPr lang="fr-FR" sz="1800" dirty="0">
                <a:effectLst/>
                <a:latin typeface="LM Roman 12"/>
                <a:ea typeface="LM Roman 12"/>
                <a:cs typeface="LM Roman 12"/>
              </a:rPr>
              <a:t>un</a:t>
            </a:r>
            <a:r>
              <a:rPr lang="fr-FR" sz="1800" spc="-40" dirty="0">
                <a:effectLst/>
                <a:latin typeface="LM Roman 12"/>
                <a:ea typeface="LM Roman 12"/>
                <a:cs typeface="LM Roman 12"/>
              </a:rPr>
              <a:t> </a:t>
            </a:r>
            <a:r>
              <a:rPr lang="fr-FR" sz="1800" dirty="0">
                <a:effectLst/>
                <a:latin typeface="LM Roman 12"/>
                <a:ea typeface="LM Roman 12"/>
                <a:cs typeface="LM Roman 12"/>
              </a:rPr>
              <a:t>éditeur</a:t>
            </a:r>
            <a:r>
              <a:rPr lang="fr-FR" sz="1800" spc="-45" dirty="0">
                <a:effectLst/>
                <a:latin typeface="LM Roman 12"/>
                <a:ea typeface="LM Roman 12"/>
                <a:cs typeface="LM Roman 12"/>
              </a:rPr>
              <a:t> </a:t>
            </a:r>
            <a:r>
              <a:rPr lang="fr-FR" sz="1800" dirty="0">
                <a:effectLst/>
                <a:latin typeface="LM Roman 12"/>
                <a:ea typeface="LM Roman 12"/>
                <a:cs typeface="LM Roman 12"/>
              </a:rPr>
              <a:t>puissant,</a:t>
            </a:r>
            <a:r>
              <a:rPr lang="fr-FR" sz="1800" spc="-40" dirty="0">
                <a:effectLst/>
                <a:latin typeface="LM Roman 12"/>
                <a:ea typeface="LM Roman 12"/>
                <a:cs typeface="LM Roman 12"/>
              </a:rPr>
              <a:t> </a:t>
            </a:r>
            <a:r>
              <a:rPr lang="fr-FR" sz="1800" dirty="0">
                <a:effectLst/>
                <a:latin typeface="LM Roman 12"/>
                <a:ea typeface="LM Roman 12"/>
                <a:cs typeface="LM Roman 12"/>
              </a:rPr>
              <a:t>il</a:t>
            </a:r>
            <a:r>
              <a:rPr lang="fr-FR" sz="1800" spc="-40" dirty="0">
                <a:effectLst/>
                <a:latin typeface="LM Roman 12"/>
                <a:ea typeface="LM Roman 12"/>
                <a:cs typeface="LM Roman 12"/>
              </a:rPr>
              <a:t> </a:t>
            </a:r>
            <a:r>
              <a:rPr lang="fr-FR" sz="1800" dirty="0">
                <a:effectLst/>
                <a:latin typeface="LM Roman 12"/>
                <a:ea typeface="LM Roman 12"/>
                <a:cs typeface="LM Roman 12"/>
              </a:rPr>
              <a:t>est</a:t>
            </a:r>
            <a:r>
              <a:rPr lang="fr-FR" sz="1800" spc="-40" dirty="0">
                <a:effectLst/>
                <a:latin typeface="LM Roman 12"/>
                <a:ea typeface="LM Roman 12"/>
                <a:cs typeface="LM Roman 12"/>
              </a:rPr>
              <a:t> </a:t>
            </a:r>
            <a:r>
              <a:rPr lang="fr-FR" sz="1800" dirty="0">
                <a:effectLst/>
                <a:latin typeface="LM Roman 12"/>
                <a:ea typeface="LM Roman 12"/>
                <a:cs typeface="LM Roman 12"/>
              </a:rPr>
              <a:t>utilisé</a:t>
            </a:r>
            <a:r>
              <a:rPr lang="fr-FR" sz="1800" spc="-45" dirty="0">
                <a:effectLst/>
                <a:latin typeface="LM Roman 12"/>
                <a:ea typeface="LM Roman 12"/>
                <a:cs typeface="LM Roman 12"/>
              </a:rPr>
              <a:t> </a:t>
            </a:r>
            <a:r>
              <a:rPr lang="fr-FR" sz="1800" dirty="0">
                <a:effectLst/>
                <a:latin typeface="LM Roman 12"/>
                <a:ea typeface="LM Roman 12"/>
                <a:cs typeface="LM Roman 12"/>
              </a:rPr>
              <a:t>pour</a:t>
            </a:r>
            <a:r>
              <a:rPr lang="fr-FR" sz="1800" spc="-40" dirty="0">
                <a:effectLst/>
                <a:latin typeface="LM Roman 12"/>
                <a:ea typeface="LM Roman 12"/>
                <a:cs typeface="LM Roman 12"/>
              </a:rPr>
              <a:t> </a:t>
            </a:r>
            <a:r>
              <a:rPr lang="fr-FR" sz="1800" dirty="0">
                <a:effectLst/>
                <a:latin typeface="LM Roman 12"/>
                <a:ea typeface="LM Roman 12"/>
                <a:cs typeface="LM Roman 12"/>
              </a:rPr>
              <a:t>parcourir,</a:t>
            </a:r>
            <a:r>
              <a:rPr lang="fr-FR" sz="1800" spc="-40" dirty="0">
                <a:effectLst/>
                <a:latin typeface="LM Roman 12"/>
                <a:ea typeface="LM Roman 12"/>
                <a:cs typeface="LM Roman 12"/>
              </a:rPr>
              <a:t> </a:t>
            </a:r>
            <a:r>
              <a:rPr lang="fr-FR" sz="1800" dirty="0">
                <a:effectLst/>
                <a:latin typeface="LM Roman 12"/>
                <a:ea typeface="LM Roman 12"/>
                <a:cs typeface="LM Roman 12"/>
              </a:rPr>
              <a:t>modifier,</a:t>
            </a:r>
            <a:r>
              <a:rPr lang="fr-FR" sz="1800" spc="-45" dirty="0">
                <a:effectLst/>
                <a:latin typeface="LM Roman 12"/>
                <a:ea typeface="LM Roman 12"/>
                <a:cs typeface="LM Roman 12"/>
              </a:rPr>
              <a:t> </a:t>
            </a:r>
            <a:r>
              <a:rPr lang="fr-FR" sz="1800" dirty="0">
                <a:effectLst/>
                <a:latin typeface="LM Roman 12"/>
                <a:ea typeface="LM Roman 12"/>
                <a:cs typeface="LM Roman 12"/>
              </a:rPr>
              <a:t>allouer,</a:t>
            </a:r>
            <a:r>
              <a:rPr lang="fr-FR" sz="1800" spc="-40" dirty="0">
                <a:effectLst/>
                <a:latin typeface="LM Roman 12"/>
                <a:ea typeface="LM Roman 12"/>
                <a:cs typeface="LM Roman 12"/>
              </a:rPr>
              <a:t> </a:t>
            </a:r>
            <a:r>
              <a:rPr lang="fr-FR" sz="1800" dirty="0">
                <a:effectLst/>
                <a:latin typeface="LM Roman 12"/>
                <a:ea typeface="LM Roman 12"/>
                <a:cs typeface="LM Roman 12"/>
              </a:rPr>
              <a:t>comparer, copier, supprimer et imprimer des fichiers de n’importe quelle méthode d’accès MVS standard. </a:t>
            </a:r>
            <a:r>
              <a:rPr lang="fr-FR" sz="1800" spc="-15" dirty="0">
                <a:effectLst/>
                <a:latin typeface="LM Roman 12"/>
                <a:ea typeface="LM Roman 12"/>
                <a:cs typeface="LM Roman 12"/>
              </a:rPr>
              <a:t>Pour </a:t>
            </a:r>
            <a:r>
              <a:rPr lang="fr-FR" sz="1800" dirty="0">
                <a:effectLst/>
                <a:latin typeface="LM Roman 12"/>
                <a:ea typeface="LM Roman 12"/>
                <a:cs typeface="LM Roman 12"/>
              </a:rPr>
              <a:t>une base de données partitionnée (PDS), </a:t>
            </a:r>
            <a:r>
              <a:rPr lang="fr-FR" sz="1800" spc="-15" dirty="0">
                <a:effectLst/>
                <a:latin typeface="LM Roman 12"/>
                <a:ea typeface="LM Roman 12"/>
                <a:cs typeface="LM Roman 12"/>
              </a:rPr>
              <a:t>vous </a:t>
            </a:r>
            <a:r>
              <a:rPr lang="fr-FR" sz="1800" dirty="0">
                <a:effectLst/>
                <a:latin typeface="LM Roman 12"/>
                <a:ea typeface="LM Roman 12"/>
                <a:cs typeface="LM Roman 12"/>
              </a:rPr>
              <a:t>pouvez parcourir, éditer</a:t>
            </a:r>
            <a:r>
              <a:rPr lang="fr-FR" sz="1800" spc="-95" dirty="0">
                <a:effectLst/>
                <a:latin typeface="LM Roman 12"/>
                <a:ea typeface="LM Roman 12"/>
                <a:cs typeface="LM Roman 12"/>
              </a:rPr>
              <a:t> </a:t>
            </a:r>
            <a:r>
              <a:rPr lang="fr-FR" sz="1800" dirty="0">
                <a:effectLst/>
                <a:latin typeface="LM Roman 12"/>
                <a:ea typeface="LM Roman 12"/>
                <a:cs typeface="LM Roman 12"/>
              </a:rPr>
              <a:t>et</a:t>
            </a:r>
            <a:r>
              <a:rPr lang="fr-FR" sz="1800" spc="-90" dirty="0">
                <a:effectLst/>
                <a:latin typeface="LM Roman 12"/>
                <a:ea typeface="LM Roman 12"/>
                <a:cs typeface="LM Roman 12"/>
              </a:rPr>
              <a:t> </a:t>
            </a:r>
            <a:r>
              <a:rPr lang="fr-FR" sz="1800" dirty="0">
                <a:effectLst/>
                <a:latin typeface="LM Roman 12"/>
                <a:ea typeface="LM Roman 12"/>
                <a:cs typeface="LM Roman 12"/>
              </a:rPr>
              <a:t>copier</a:t>
            </a:r>
            <a:r>
              <a:rPr lang="fr-FR" sz="1800" spc="-90" dirty="0">
                <a:effectLst/>
                <a:latin typeface="LM Roman 12"/>
                <a:ea typeface="LM Roman 12"/>
                <a:cs typeface="LM Roman 12"/>
              </a:rPr>
              <a:t> </a:t>
            </a:r>
            <a:r>
              <a:rPr lang="fr-FR" sz="1800" dirty="0">
                <a:effectLst/>
                <a:latin typeface="LM Roman 12"/>
                <a:ea typeface="LM Roman 12"/>
                <a:cs typeface="LM Roman 12"/>
              </a:rPr>
              <a:t>un</a:t>
            </a:r>
            <a:r>
              <a:rPr lang="fr-FR" sz="1800" spc="-90" dirty="0">
                <a:effectLst/>
                <a:latin typeface="LM Roman 12"/>
                <a:ea typeface="LM Roman 12"/>
                <a:cs typeface="LM Roman 12"/>
              </a:rPr>
              <a:t> </a:t>
            </a:r>
            <a:r>
              <a:rPr lang="fr-FR" sz="1800" dirty="0">
                <a:effectLst/>
                <a:latin typeface="LM Roman 12"/>
                <a:ea typeface="LM Roman 12"/>
                <a:cs typeface="LM Roman 12"/>
              </a:rPr>
              <a:t>fichier.</a:t>
            </a:r>
            <a:r>
              <a:rPr lang="fr-FR" sz="1800" spc="-90" dirty="0">
                <a:effectLst/>
                <a:latin typeface="LM Roman 12"/>
                <a:ea typeface="LM Roman 12"/>
                <a:cs typeface="LM Roman 12"/>
              </a:rPr>
              <a:t> </a:t>
            </a:r>
            <a:r>
              <a:rPr lang="fr-FR" sz="1800" dirty="0">
                <a:effectLst/>
                <a:latin typeface="LM Roman 12"/>
                <a:ea typeface="LM Roman 12"/>
                <a:cs typeface="LM Roman 12"/>
              </a:rPr>
              <a:t>Membre</a:t>
            </a:r>
            <a:r>
              <a:rPr lang="fr-FR" sz="1800" spc="-90" dirty="0">
                <a:effectLst/>
                <a:latin typeface="LM Roman 12"/>
                <a:ea typeface="LM Roman 12"/>
                <a:cs typeface="LM Roman 12"/>
              </a:rPr>
              <a:t> </a:t>
            </a:r>
            <a:r>
              <a:rPr lang="fr-FR" sz="1800" dirty="0">
                <a:effectLst/>
                <a:latin typeface="LM Roman 12"/>
                <a:ea typeface="LM Roman 12"/>
                <a:cs typeface="LM Roman 12"/>
              </a:rPr>
              <a:t>individuel</a:t>
            </a:r>
            <a:r>
              <a:rPr lang="fr-FR" sz="1800" spc="-90" dirty="0">
                <a:effectLst/>
                <a:latin typeface="LM Roman 12"/>
                <a:ea typeface="LM Roman 12"/>
                <a:cs typeface="LM Roman 12"/>
              </a:rPr>
              <a:t> </a:t>
            </a:r>
            <a:r>
              <a:rPr lang="fr-FR" sz="1800" dirty="0">
                <a:effectLst/>
                <a:latin typeface="LM Roman 12"/>
                <a:ea typeface="LM Roman 12"/>
                <a:cs typeface="LM Roman 12"/>
              </a:rPr>
              <a:t>ou</a:t>
            </a:r>
            <a:r>
              <a:rPr lang="fr-FR" sz="1800" spc="-90" dirty="0">
                <a:effectLst/>
                <a:latin typeface="LM Roman 12"/>
                <a:ea typeface="LM Roman 12"/>
                <a:cs typeface="LM Roman 12"/>
              </a:rPr>
              <a:t> </a:t>
            </a:r>
            <a:r>
              <a:rPr lang="fr-FR" sz="1800" dirty="0">
                <a:effectLst/>
                <a:latin typeface="LM Roman 12"/>
                <a:ea typeface="LM Roman 12"/>
                <a:cs typeface="LM Roman 12"/>
              </a:rPr>
              <a:t>l’ensemble</a:t>
            </a:r>
            <a:r>
              <a:rPr lang="fr-FR" sz="1800" spc="-90" dirty="0">
                <a:effectLst/>
                <a:latin typeface="LM Roman 12"/>
                <a:ea typeface="LM Roman 12"/>
                <a:cs typeface="LM Roman 12"/>
              </a:rPr>
              <a:t> </a:t>
            </a:r>
            <a:r>
              <a:rPr lang="fr-FR" sz="1800" dirty="0">
                <a:effectLst/>
                <a:latin typeface="LM Roman 12"/>
                <a:ea typeface="LM Roman 12"/>
                <a:cs typeface="LM Roman 12"/>
              </a:rPr>
              <a:t>de</a:t>
            </a:r>
            <a:r>
              <a:rPr lang="fr-FR" sz="1800" spc="-90" dirty="0">
                <a:effectLst/>
                <a:latin typeface="LM Roman 12"/>
                <a:ea typeface="LM Roman 12"/>
                <a:cs typeface="LM Roman 12"/>
              </a:rPr>
              <a:t> </a:t>
            </a:r>
            <a:r>
              <a:rPr lang="fr-FR" sz="1800" dirty="0">
                <a:effectLst/>
                <a:latin typeface="LM Roman 12"/>
                <a:ea typeface="LM Roman 12"/>
                <a:cs typeface="LM Roman 12"/>
              </a:rPr>
              <a:t>données</a:t>
            </a:r>
            <a:r>
              <a:rPr lang="fr-FR" sz="1800" spc="-90" dirty="0">
                <a:effectLst/>
                <a:latin typeface="LM Roman 12"/>
                <a:ea typeface="LM Roman 12"/>
                <a:cs typeface="LM Roman 12"/>
              </a:rPr>
              <a:t> </a:t>
            </a:r>
            <a:r>
              <a:rPr lang="fr-FR" sz="1800" dirty="0">
                <a:effectLst/>
                <a:latin typeface="LM Roman 12"/>
                <a:ea typeface="LM Roman 12"/>
                <a:cs typeface="LM Roman 12"/>
              </a:rPr>
              <a:t>entier</a:t>
            </a:r>
            <a:endParaRPr lang="fr-FR" dirty="0"/>
          </a:p>
        </p:txBody>
      </p:sp>
      <p:pic>
        <p:nvPicPr>
          <p:cNvPr id="2" name="image20.png">
            <a:extLst>
              <a:ext uri="{FF2B5EF4-FFF2-40B4-BE49-F238E27FC236}">
                <a16:creationId xmlns:a16="http://schemas.microsoft.com/office/drawing/2014/main" id="{E66AC6AA-008D-42F1-AC38-83696BBB9743}"/>
              </a:ext>
            </a:extLst>
          </p:cNvPr>
          <p:cNvPicPr/>
          <p:nvPr/>
        </p:nvPicPr>
        <p:blipFill>
          <a:blip r:embed="rId3" cstate="print"/>
          <a:stretch>
            <a:fillRect/>
          </a:stretch>
        </p:blipFill>
        <p:spPr>
          <a:xfrm>
            <a:off x="1724024" y="1593667"/>
            <a:ext cx="7534275" cy="2718302"/>
          </a:xfrm>
          <a:prstGeom prst="rect">
            <a:avLst/>
          </a:prstGeom>
        </p:spPr>
      </p:pic>
    </p:spTree>
    <p:extLst>
      <p:ext uri="{BB962C8B-B14F-4D97-AF65-F5344CB8AC3E}">
        <p14:creationId xmlns:p14="http://schemas.microsoft.com/office/powerpoint/2010/main" val="1380800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33</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174589" y="237826"/>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endParaRPr lang="fr-FR" sz="1500" dirty="0">
              <a:solidFill>
                <a:schemeClr val="accent6"/>
              </a:solidFill>
              <a:latin typeface="Century" panose="02040604050505020304" pitchFamily="18" charset="0"/>
            </a:endParaRP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DB2</a:t>
            </a:r>
          </a:p>
        </p:txBody>
      </p:sp>
      <p:sp>
        <p:nvSpPr>
          <p:cNvPr id="7" name="ZoneTexte 6">
            <a:extLst>
              <a:ext uri="{FF2B5EF4-FFF2-40B4-BE49-F238E27FC236}">
                <a16:creationId xmlns:a16="http://schemas.microsoft.com/office/drawing/2014/main" id="{B4350A38-1E20-433F-B01C-1AE5850EC6BB}"/>
              </a:ext>
            </a:extLst>
          </p:cNvPr>
          <p:cNvSpPr txBox="1"/>
          <p:nvPr/>
        </p:nvSpPr>
        <p:spPr>
          <a:xfrm>
            <a:off x="598753" y="4614685"/>
            <a:ext cx="10782300" cy="1380506"/>
          </a:xfrm>
          <a:prstGeom prst="rect">
            <a:avLst/>
          </a:prstGeom>
          <a:noFill/>
        </p:spPr>
        <p:txBody>
          <a:bodyPr wrap="square">
            <a:spAutoFit/>
          </a:bodyPr>
          <a:lstStyle/>
          <a:p>
            <a:pPr marL="63500" marR="861060" indent="222885" algn="just">
              <a:lnSpc>
                <a:spcPct val="93000"/>
              </a:lnSpc>
              <a:spcBef>
                <a:spcPts val="685"/>
              </a:spcBef>
              <a:spcAft>
                <a:spcPts val="0"/>
              </a:spcAft>
            </a:pPr>
            <a:r>
              <a:rPr lang="fr-FR" sz="1800" dirty="0">
                <a:effectLst/>
                <a:latin typeface="LM Roman 12"/>
                <a:ea typeface="LM Roman 12"/>
                <a:cs typeface="LM Roman 12"/>
              </a:rPr>
              <a:t>DB2 est un système de gestion de base de données utilisant le langage SQL tout comme (par exemple) Oracle, PostgreSQL ou bien encore MySQL. C’est l’un des systèmes de gestion de base de données propriétaire d’IBM, qui avec Informix, </a:t>
            </a:r>
            <a:r>
              <a:rPr lang="fr-FR" sz="1800" dirty="0" err="1">
                <a:effectLst/>
                <a:latin typeface="LM Roman 12"/>
                <a:ea typeface="LM Roman 12"/>
                <a:cs typeface="LM Roman 12"/>
              </a:rPr>
              <a:t>Netezza</a:t>
            </a:r>
            <a:r>
              <a:rPr lang="fr-FR" sz="1800" dirty="0">
                <a:effectLst/>
                <a:latin typeface="LM Roman 12"/>
                <a:ea typeface="LM Roman 12"/>
                <a:cs typeface="LM Roman 12"/>
              </a:rPr>
              <a:t> et </a:t>
            </a:r>
            <a:r>
              <a:rPr lang="fr-FR" sz="1800" dirty="0" err="1">
                <a:effectLst/>
                <a:latin typeface="LM Roman 12"/>
                <a:ea typeface="LM Roman 12"/>
                <a:cs typeface="LM Roman 12"/>
              </a:rPr>
              <a:t>SolidDB</a:t>
            </a:r>
            <a:r>
              <a:rPr lang="fr-FR" sz="1800" dirty="0">
                <a:effectLst/>
                <a:latin typeface="LM Roman 12"/>
                <a:ea typeface="LM Roman 12"/>
                <a:cs typeface="LM Roman 12"/>
              </a:rPr>
              <a:t> constituent le socle de la division Information Management. Il est déployé sur les Mainframes, systèmes UNIX, Windows, Mac/OS et Linux. Il existe également une version allégée pour les ordinateurs de type Palm</a:t>
            </a:r>
            <a:endParaRPr lang="fr-FR" dirty="0"/>
          </a:p>
        </p:txBody>
      </p:sp>
      <p:pic>
        <p:nvPicPr>
          <p:cNvPr id="2" name="image21.png">
            <a:extLst>
              <a:ext uri="{FF2B5EF4-FFF2-40B4-BE49-F238E27FC236}">
                <a16:creationId xmlns:a16="http://schemas.microsoft.com/office/drawing/2014/main" id="{4EB2928B-8BA6-4FC7-9034-794079A0134C}"/>
              </a:ext>
            </a:extLst>
          </p:cNvPr>
          <p:cNvPicPr/>
          <p:nvPr/>
        </p:nvPicPr>
        <p:blipFill>
          <a:blip r:embed="rId3" cstate="print"/>
          <a:stretch>
            <a:fillRect/>
          </a:stretch>
        </p:blipFill>
        <p:spPr>
          <a:xfrm>
            <a:off x="1390650" y="1322442"/>
            <a:ext cx="8086725" cy="3063821"/>
          </a:xfrm>
          <a:prstGeom prst="rect">
            <a:avLst/>
          </a:prstGeom>
        </p:spPr>
      </p:pic>
    </p:spTree>
    <p:extLst>
      <p:ext uri="{BB962C8B-B14F-4D97-AF65-F5344CB8AC3E}">
        <p14:creationId xmlns:p14="http://schemas.microsoft.com/office/powerpoint/2010/main" val="80498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34</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204777" y="234601"/>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DLI</a:t>
            </a:r>
          </a:p>
        </p:txBody>
      </p:sp>
      <p:sp>
        <p:nvSpPr>
          <p:cNvPr id="7" name="ZoneTexte 6">
            <a:extLst>
              <a:ext uri="{FF2B5EF4-FFF2-40B4-BE49-F238E27FC236}">
                <a16:creationId xmlns:a16="http://schemas.microsoft.com/office/drawing/2014/main" id="{B4350A38-1E20-433F-B01C-1AE5850EC6BB}"/>
              </a:ext>
            </a:extLst>
          </p:cNvPr>
          <p:cNvSpPr txBox="1"/>
          <p:nvPr/>
        </p:nvSpPr>
        <p:spPr>
          <a:xfrm>
            <a:off x="368511" y="4866633"/>
            <a:ext cx="10782300" cy="607602"/>
          </a:xfrm>
          <a:prstGeom prst="rect">
            <a:avLst/>
          </a:prstGeom>
          <a:noFill/>
        </p:spPr>
        <p:txBody>
          <a:bodyPr wrap="square">
            <a:spAutoFit/>
          </a:bodyPr>
          <a:lstStyle/>
          <a:p>
            <a:pPr marL="253365" marR="671195" indent="222885" algn="just">
              <a:lnSpc>
                <a:spcPct val="93000"/>
              </a:lnSpc>
              <a:spcBef>
                <a:spcPts val="720"/>
              </a:spcBef>
              <a:spcAft>
                <a:spcPts val="0"/>
              </a:spcAft>
            </a:pPr>
            <a:r>
              <a:rPr lang="fr-FR" sz="1800" dirty="0">
                <a:effectLst/>
                <a:latin typeface="LM Roman 12"/>
                <a:ea typeface="LM Roman 12"/>
                <a:cs typeface="LM Roman 12"/>
              </a:rPr>
              <a:t>Une</a:t>
            </a:r>
            <a:r>
              <a:rPr lang="fr-FR" sz="1800" spc="-75" dirty="0">
                <a:effectLst/>
                <a:latin typeface="LM Roman 12"/>
                <a:ea typeface="LM Roman 12"/>
                <a:cs typeface="LM Roman 12"/>
              </a:rPr>
              <a:t> </a:t>
            </a:r>
            <a:r>
              <a:rPr lang="fr-FR" sz="1800" dirty="0">
                <a:effectLst/>
                <a:latin typeface="LM Roman 12"/>
                <a:ea typeface="LM Roman 12"/>
                <a:cs typeface="LM Roman 12"/>
              </a:rPr>
              <a:t>base</a:t>
            </a:r>
            <a:r>
              <a:rPr lang="fr-FR" sz="1800" spc="-75" dirty="0">
                <a:effectLst/>
                <a:latin typeface="LM Roman 12"/>
                <a:ea typeface="LM Roman 12"/>
                <a:cs typeface="LM Roman 12"/>
              </a:rPr>
              <a:t> </a:t>
            </a:r>
            <a:r>
              <a:rPr lang="fr-FR" sz="1800" dirty="0">
                <a:effectLst/>
                <a:latin typeface="LM Roman 12"/>
                <a:ea typeface="LM Roman 12"/>
                <a:cs typeface="LM Roman 12"/>
              </a:rPr>
              <a:t>de</a:t>
            </a:r>
            <a:r>
              <a:rPr lang="fr-FR" sz="1800" spc="-70" dirty="0">
                <a:effectLst/>
                <a:latin typeface="LM Roman 12"/>
                <a:ea typeface="LM Roman 12"/>
                <a:cs typeface="LM Roman 12"/>
              </a:rPr>
              <a:t> </a:t>
            </a:r>
            <a:r>
              <a:rPr lang="fr-FR" sz="1800" dirty="0">
                <a:effectLst/>
                <a:latin typeface="LM Roman 12"/>
                <a:ea typeface="LM Roman 12"/>
                <a:cs typeface="LM Roman 12"/>
              </a:rPr>
              <a:t>données</a:t>
            </a:r>
            <a:r>
              <a:rPr lang="fr-FR" sz="1800" spc="-75" dirty="0">
                <a:effectLst/>
                <a:latin typeface="LM Roman 12"/>
                <a:ea typeface="LM Roman 12"/>
                <a:cs typeface="LM Roman 12"/>
              </a:rPr>
              <a:t> </a:t>
            </a:r>
            <a:r>
              <a:rPr lang="fr-FR" sz="1800" dirty="0">
                <a:effectLst/>
                <a:latin typeface="LM Roman 12"/>
                <a:ea typeface="LM Roman 12"/>
                <a:cs typeface="LM Roman 12"/>
              </a:rPr>
              <a:t>hiérarchique</a:t>
            </a:r>
            <a:r>
              <a:rPr lang="fr-FR" sz="1800" spc="-70" dirty="0">
                <a:effectLst/>
                <a:latin typeface="LM Roman 12"/>
                <a:ea typeface="LM Roman 12"/>
                <a:cs typeface="LM Roman 12"/>
              </a:rPr>
              <a:t> </a:t>
            </a:r>
            <a:r>
              <a:rPr lang="fr-FR" sz="1800" dirty="0">
                <a:effectLst/>
                <a:latin typeface="LM Roman 12"/>
                <a:ea typeface="LM Roman 12"/>
                <a:cs typeface="LM Roman 12"/>
              </a:rPr>
              <a:t>est</a:t>
            </a:r>
            <a:r>
              <a:rPr lang="fr-FR" sz="1800" spc="-75" dirty="0">
                <a:effectLst/>
                <a:latin typeface="LM Roman 12"/>
                <a:ea typeface="LM Roman 12"/>
                <a:cs typeface="LM Roman 12"/>
              </a:rPr>
              <a:t> </a:t>
            </a:r>
            <a:r>
              <a:rPr lang="fr-FR" sz="1800" dirty="0">
                <a:effectLst/>
                <a:latin typeface="LM Roman 12"/>
                <a:ea typeface="LM Roman 12"/>
                <a:cs typeface="LM Roman 12"/>
              </a:rPr>
              <a:t>une</a:t>
            </a:r>
            <a:r>
              <a:rPr lang="fr-FR" sz="1800" spc="-70" dirty="0">
                <a:effectLst/>
                <a:latin typeface="LM Roman 12"/>
                <a:ea typeface="LM Roman 12"/>
                <a:cs typeface="LM Roman 12"/>
              </a:rPr>
              <a:t> </a:t>
            </a:r>
            <a:r>
              <a:rPr lang="fr-FR" sz="1800" dirty="0">
                <a:effectLst/>
                <a:latin typeface="LM Roman 12"/>
                <a:ea typeface="LM Roman 12"/>
                <a:cs typeface="LM Roman 12"/>
              </a:rPr>
              <a:t>base</a:t>
            </a:r>
            <a:r>
              <a:rPr lang="fr-FR" sz="1800" spc="-75" dirty="0">
                <a:effectLst/>
                <a:latin typeface="LM Roman 12"/>
                <a:ea typeface="LM Roman 12"/>
                <a:cs typeface="LM Roman 12"/>
              </a:rPr>
              <a:t> </a:t>
            </a:r>
            <a:r>
              <a:rPr lang="fr-FR" sz="1800" dirty="0">
                <a:effectLst/>
                <a:latin typeface="LM Roman 12"/>
                <a:ea typeface="LM Roman 12"/>
                <a:cs typeface="LM Roman 12"/>
              </a:rPr>
              <a:t>de</a:t>
            </a:r>
            <a:r>
              <a:rPr lang="fr-FR" sz="1800" spc="-70" dirty="0">
                <a:effectLst/>
                <a:latin typeface="LM Roman 12"/>
                <a:ea typeface="LM Roman 12"/>
                <a:cs typeface="LM Roman 12"/>
              </a:rPr>
              <a:t> </a:t>
            </a:r>
            <a:r>
              <a:rPr lang="fr-FR" sz="1800" dirty="0">
                <a:effectLst/>
                <a:latin typeface="LM Roman 12"/>
                <a:ea typeface="LM Roman 12"/>
                <a:cs typeface="LM Roman 12"/>
              </a:rPr>
              <a:t>données</a:t>
            </a:r>
            <a:r>
              <a:rPr lang="fr-FR" sz="1800" spc="-75" dirty="0">
                <a:effectLst/>
                <a:latin typeface="LM Roman 12"/>
                <a:ea typeface="LM Roman 12"/>
                <a:cs typeface="LM Roman 12"/>
              </a:rPr>
              <a:t> </a:t>
            </a:r>
            <a:r>
              <a:rPr lang="fr-FR" sz="1800" dirty="0">
                <a:effectLst/>
                <a:latin typeface="LM Roman 12"/>
                <a:ea typeface="LM Roman 12"/>
                <a:cs typeface="LM Roman 12"/>
              </a:rPr>
              <a:t>dont</a:t>
            </a:r>
            <a:r>
              <a:rPr lang="fr-FR" sz="1800" spc="-70" dirty="0">
                <a:effectLst/>
                <a:latin typeface="LM Roman 12"/>
                <a:ea typeface="LM Roman 12"/>
                <a:cs typeface="LM Roman 12"/>
              </a:rPr>
              <a:t> </a:t>
            </a:r>
            <a:r>
              <a:rPr lang="fr-FR" sz="1800" dirty="0">
                <a:effectLst/>
                <a:latin typeface="LM Roman 12"/>
                <a:ea typeface="LM Roman 12"/>
                <a:cs typeface="LM Roman 12"/>
              </a:rPr>
              <a:t>le</a:t>
            </a:r>
            <a:r>
              <a:rPr lang="fr-FR" sz="1800" spc="-75" dirty="0">
                <a:effectLst/>
                <a:latin typeface="LM Roman 12"/>
                <a:ea typeface="LM Roman 12"/>
                <a:cs typeface="LM Roman 12"/>
              </a:rPr>
              <a:t> </a:t>
            </a:r>
            <a:r>
              <a:rPr lang="fr-FR" sz="1800" dirty="0">
                <a:effectLst/>
                <a:latin typeface="LM Roman 12"/>
                <a:ea typeface="LM Roman 12"/>
                <a:cs typeface="LM Roman 12"/>
              </a:rPr>
              <a:t>système</a:t>
            </a:r>
            <a:r>
              <a:rPr lang="fr-FR" sz="1800" spc="-70" dirty="0">
                <a:effectLst/>
                <a:latin typeface="LM Roman 12"/>
                <a:ea typeface="LM Roman 12"/>
                <a:cs typeface="LM Roman 12"/>
              </a:rPr>
              <a:t> </a:t>
            </a:r>
            <a:r>
              <a:rPr lang="fr-FR" sz="1800" dirty="0">
                <a:effectLst/>
                <a:latin typeface="LM Roman 12"/>
                <a:ea typeface="LM Roman 12"/>
                <a:cs typeface="LM Roman 12"/>
              </a:rPr>
              <a:t>de</a:t>
            </a:r>
            <a:r>
              <a:rPr lang="fr-FR" sz="1800" spc="-75" dirty="0">
                <a:effectLst/>
                <a:latin typeface="LM Roman 12"/>
                <a:ea typeface="LM Roman 12"/>
                <a:cs typeface="LM Roman 12"/>
              </a:rPr>
              <a:t> </a:t>
            </a:r>
            <a:r>
              <a:rPr lang="fr-FR" sz="1800" dirty="0">
                <a:effectLst/>
                <a:latin typeface="LM Roman 12"/>
                <a:ea typeface="LM Roman 12"/>
                <a:cs typeface="LM Roman 12"/>
              </a:rPr>
              <a:t>gestion lie les enregistrements dans une structure arborescente où chaque enregistrement n’a qu’un seul</a:t>
            </a:r>
            <a:r>
              <a:rPr lang="fr-FR" sz="1800" spc="-10" dirty="0">
                <a:effectLst/>
                <a:latin typeface="LM Roman 12"/>
                <a:ea typeface="LM Roman 12"/>
                <a:cs typeface="LM Roman 12"/>
              </a:rPr>
              <a:t> </a:t>
            </a:r>
            <a:r>
              <a:rPr lang="fr-FR" sz="1800" dirty="0">
                <a:effectLst/>
                <a:latin typeface="LM Roman 12"/>
                <a:ea typeface="LM Roman 12"/>
                <a:cs typeface="LM Roman 12"/>
              </a:rPr>
              <a:t>possesseur.</a:t>
            </a:r>
          </a:p>
        </p:txBody>
      </p:sp>
      <p:pic>
        <p:nvPicPr>
          <p:cNvPr id="6" name="image22.png">
            <a:extLst>
              <a:ext uri="{FF2B5EF4-FFF2-40B4-BE49-F238E27FC236}">
                <a16:creationId xmlns:a16="http://schemas.microsoft.com/office/drawing/2014/main" id="{90DF498D-09E8-4F76-8754-F678A9D8EFDB}"/>
              </a:ext>
            </a:extLst>
          </p:cNvPr>
          <p:cNvPicPr/>
          <p:nvPr/>
        </p:nvPicPr>
        <p:blipFill>
          <a:blip r:embed="rId3" cstate="print"/>
          <a:stretch>
            <a:fillRect/>
          </a:stretch>
        </p:blipFill>
        <p:spPr>
          <a:xfrm>
            <a:off x="1762125" y="1322443"/>
            <a:ext cx="7772400" cy="3195266"/>
          </a:xfrm>
          <a:prstGeom prst="rect">
            <a:avLst/>
          </a:prstGeom>
        </p:spPr>
      </p:pic>
    </p:spTree>
    <p:extLst>
      <p:ext uri="{BB962C8B-B14F-4D97-AF65-F5344CB8AC3E}">
        <p14:creationId xmlns:p14="http://schemas.microsoft.com/office/powerpoint/2010/main" val="222555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35</a:t>
            </a:fld>
            <a:endParaRPr lang="fr-FR" dirty="0">
              <a:solidFill>
                <a:srgbClr val="FFFFFF"/>
              </a:solidFill>
            </a:endParaRPr>
          </a:p>
        </p:txBody>
      </p:sp>
      <p:sp>
        <p:nvSpPr>
          <p:cNvPr id="27"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8"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9"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30"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36" name="Rectangle 35"/>
          <p:cNvSpPr/>
          <p:nvPr/>
        </p:nvSpPr>
        <p:spPr>
          <a:xfrm>
            <a:off x="8034086" y="207910"/>
            <a:ext cx="1987282" cy="70369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Outils</a:t>
            </a:r>
          </a:p>
        </p:txBody>
      </p:sp>
      <p:sp>
        <p:nvSpPr>
          <p:cNvPr id="32" name="Rectangle 31"/>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Rectangle 33"/>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5" name="Titre 1"/>
          <p:cNvSpPr txBox="1">
            <a:spLocks/>
          </p:cNvSpPr>
          <p:nvPr/>
        </p:nvSpPr>
        <p:spPr>
          <a:xfrm>
            <a:off x="10160158" y="22193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7" name="Shape 40"/>
          <p:cNvSpPr/>
          <p:nvPr/>
        </p:nvSpPr>
        <p:spPr>
          <a:xfrm>
            <a:off x="80428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8" name="Rectangle 37"/>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9" name="Rectangle 38"/>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0"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41" name="Espace réservé du texte 5"/>
          <p:cNvSpPr>
            <a:spLocks noGrp="1"/>
          </p:cNvSpPr>
          <p:nvPr>
            <p:ph type="body" sz="quarter" idx="13"/>
          </p:nvPr>
        </p:nvSpPr>
        <p:spPr>
          <a:xfrm>
            <a:off x="875778" y="931075"/>
            <a:ext cx="10515600" cy="360000"/>
          </a:xfrm>
        </p:spPr>
        <p:txBody>
          <a:bodyPr>
            <a:normAutofit/>
          </a:bodyPr>
          <a:lstStyle/>
          <a:p>
            <a:r>
              <a:rPr lang="fr-FR" sz="1800" dirty="0" err="1">
                <a:latin typeface="Century" panose="02040604050505020304" pitchFamily="18" charset="0"/>
              </a:rPr>
              <a:t>Languages</a:t>
            </a:r>
            <a:endParaRPr lang="fr-FR" sz="1800" dirty="0">
              <a:latin typeface="Century" panose="02040604050505020304" pitchFamily="18" charset="0"/>
            </a:endParaRPr>
          </a:p>
        </p:txBody>
      </p:sp>
      <p:pic>
        <p:nvPicPr>
          <p:cNvPr id="6146" name="Picture 2" descr="Êtes-vous un développeur COBOL ? Si oui, il pourrait y avoir encore des  opportunités pour vous">
            <a:extLst>
              <a:ext uri="{FF2B5EF4-FFF2-40B4-BE49-F238E27FC236}">
                <a16:creationId xmlns:a16="http://schemas.microsoft.com/office/drawing/2014/main" id="{75AC5A9D-FFC3-4ED0-BD56-A4F1D62AE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79" y="1388308"/>
            <a:ext cx="3066849" cy="172765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a:extLst>
              <a:ext uri="{FF2B5EF4-FFF2-40B4-BE49-F238E27FC236}">
                <a16:creationId xmlns:a16="http://schemas.microsoft.com/office/drawing/2014/main" id="{C0B73C6B-4CA3-4C86-8238-587069BB2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3808" y="1551319"/>
            <a:ext cx="2725744" cy="1401635"/>
          </a:xfrm>
          <a:prstGeom prst="rect">
            <a:avLst/>
          </a:prstGeom>
        </p:spPr>
      </p:pic>
      <p:pic>
        <p:nvPicPr>
          <p:cNvPr id="10" name="Image 9">
            <a:extLst>
              <a:ext uri="{FF2B5EF4-FFF2-40B4-BE49-F238E27FC236}">
                <a16:creationId xmlns:a16="http://schemas.microsoft.com/office/drawing/2014/main" id="{A1BAA94C-43A2-485E-B550-BCA034560E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0791" y="1513515"/>
            <a:ext cx="2448939" cy="1423823"/>
          </a:xfrm>
          <a:prstGeom prst="rect">
            <a:avLst/>
          </a:prstGeom>
        </p:spPr>
      </p:pic>
      <p:sp>
        <p:nvSpPr>
          <p:cNvPr id="24" name="ZoneTexte 23"/>
          <p:cNvSpPr txBox="1"/>
          <p:nvPr/>
        </p:nvSpPr>
        <p:spPr>
          <a:xfrm>
            <a:off x="420544" y="3391716"/>
            <a:ext cx="3644721" cy="2585323"/>
          </a:xfrm>
          <a:prstGeom prst="rect">
            <a:avLst/>
          </a:prstGeom>
          <a:noFill/>
        </p:spPr>
        <p:txBody>
          <a:bodyPr wrap="square" rtlCol="0">
            <a:spAutoFit/>
          </a:bodyPr>
          <a:lstStyle/>
          <a:p>
            <a:r>
              <a:rPr lang="fr-FR" dirty="0"/>
              <a:t>COBOL est un langage de programmation de troisième génération créé en 1959. Son nom est l’acronyme de Common Business </a:t>
            </a:r>
            <a:r>
              <a:rPr lang="fr-FR" dirty="0" err="1"/>
              <a:t>Oriented</a:t>
            </a:r>
            <a:r>
              <a:rPr lang="fr-FR" dirty="0"/>
              <a:t> </a:t>
            </a:r>
            <a:r>
              <a:rPr lang="fr-FR" dirty="0" err="1"/>
              <a:t>Language</a:t>
            </a:r>
            <a:r>
              <a:rPr lang="fr-FR" dirty="0"/>
              <a:t> qui révèle sa vocation originelle : être un langage commun pour la programmation d’applications de gestion</a:t>
            </a:r>
          </a:p>
        </p:txBody>
      </p:sp>
      <p:sp>
        <p:nvSpPr>
          <p:cNvPr id="25" name="ZoneTexte 24"/>
          <p:cNvSpPr txBox="1"/>
          <p:nvPr/>
        </p:nvSpPr>
        <p:spPr>
          <a:xfrm>
            <a:off x="4138125" y="3540333"/>
            <a:ext cx="3644721" cy="2031325"/>
          </a:xfrm>
          <a:prstGeom prst="rect">
            <a:avLst/>
          </a:prstGeom>
          <a:noFill/>
        </p:spPr>
        <p:txBody>
          <a:bodyPr wrap="square" rtlCol="0">
            <a:spAutoFit/>
          </a:bodyPr>
          <a:lstStyle/>
          <a:p>
            <a:r>
              <a:rPr lang="fr-FR" dirty="0"/>
              <a:t>Le Job Control </a:t>
            </a:r>
            <a:r>
              <a:rPr lang="fr-FR" dirty="0" err="1"/>
              <a:t>Language</a:t>
            </a:r>
            <a:r>
              <a:rPr lang="fr-FR" dirty="0"/>
              <a:t>, couramment appelé JCL, est un langage de programmation utilisé sur les Mainframes pour les traitements batch. Il s’utilise avec des systèmes d’exploitation tels que MVS ou GCOS</a:t>
            </a:r>
          </a:p>
        </p:txBody>
      </p:sp>
      <p:sp>
        <p:nvSpPr>
          <p:cNvPr id="26" name="ZoneTexte 25"/>
          <p:cNvSpPr txBox="1"/>
          <p:nvPr/>
        </p:nvSpPr>
        <p:spPr>
          <a:xfrm>
            <a:off x="8199007" y="3505096"/>
            <a:ext cx="3644721" cy="1754326"/>
          </a:xfrm>
          <a:prstGeom prst="rect">
            <a:avLst/>
          </a:prstGeom>
          <a:noFill/>
        </p:spPr>
        <p:txBody>
          <a:bodyPr wrap="square" rtlCol="0">
            <a:spAutoFit/>
          </a:bodyPr>
          <a:lstStyle/>
          <a:p>
            <a:r>
              <a:rPr lang="fr-FR" dirty="0"/>
              <a:t>Dossier d’exploitation informatique DEX est un document obligatoire en cas de création d’une nouvelle chaine ou de modification d’une chaine existante. </a:t>
            </a:r>
          </a:p>
        </p:txBody>
      </p:sp>
    </p:spTree>
    <p:extLst>
      <p:ext uri="{BB962C8B-B14F-4D97-AF65-F5344CB8AC3E}">
        <p14:creationId xmlns:p14="http://schemas.microsoft.com/office/powerpoint/2010/main" val="236435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10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36</a:t>
            </a:fld>
            <a:endParaRPr lang="fr-FR" dirty="0">
              <a:solidFill>
                <a:prstClr val="black"/>
              </a:solidFill>
            </a:endParaRPr>
          </a:p>
        </p:txBody>
      </p:sp>
      <p:sp>
        <p:nvSpPr>
          <p:cNvPr id="4" name="Titre 1"/>
          <p:cNvSpPr txBox="1">
            <a:spLocks/>
          </p:cNvSpPr>
          <p:nvPr/>
        </p:nvSpPr>
        <p:spPr>
          <a:xfrm>
            <a:off x="5070108" y="3317235"/>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400" dirty="0">
                <a:solidFill>
                  <a:srgbClr val="191919">
                    <a:lumMod val="10000"/>
                    <a:lumOff val="90000"/>
                  </a:srgbClr>
                </a:solidFill>
                <a:latin typeface="Century Schoolbook" panose="02040604050505020304" pitchFamily="18" charset="0"/>
              </a:rPr>
              <a:t>	Réalisation</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06.</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8179708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37</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Démontage des bases DL1</a:t>
            </a:r>
          </a:p>
        </p:txBody>
      </p:sp>
      <p:sp>
        <p:nvSpPr>
          <p:cNvPr id="2" name="ZoneTexte 1">
            <a:extLst>
              <a:ext uri="{FF2B5EF4-FFF2-40B4-BE49-F238E27FC236}">
                <a16:creationId xmlns:a16="http://schemas.microsoft.com/office/drawing/2014/main" id="{921C11A8-C4A7-48BF-B8FE-9E1CEE417E9A}"/>
              </a:ext>
            </a:extLst>
          </p:cNvPr>
          <p:cNvSpPr txBox="1"/>
          <p:nvPr/>
        </p:nvSpPr>
        <p:spPr>
          <a:xfrm>
            <a:off x="264242" y="1606367"/>
            <a:ext cx="11127136" cy="865237"/>
          </a:xfrm>
          <a:prstGeom prst="rect">
            <a:avLst/>
          </a:prstGeom>
          <a:noFill/>
        </p:spPr>
        <p:txBody>
          <a:bodyPr wrap="square">
            <a:spAutoFit/>
          </a:bodyPr>
          <a:lstStyle/>
          <a:p>
            <a:pPr marL="253365" marR="671195" indent="222885" algn="just">
              <a:lnSpc>
                <a:spcPct val="93000"/>
              </a:lnSpc>
              <a:spcBef>
                <a:spcPts val="865"/>
              </a:spcBef>
              <a:spcAft>
                <a:spcPts val="0"/>
              </a:spcAft>
            </a:pPr>
            <a:r>
              <a:rPr lang="fr-FR" sz="1800" dirty="0">
                <a:effectLst/>
                <a:latin typeface="LM Roman 12"/>
                <a:ea typeface="LM Roman 12"/>
                <a:cs typeface="LM Roman 12"/>
              </a:rPr>
              <a:t>Le</a:t>
            </a:r>
            <a:r>
              <a:rPr lang="fr-FR" sz="1800" spc="-100" dirty="0">
                <a:effectLst/>
                <a:latin typeface="LM Roman 12"/>
                <a:ea typeface="LM Roman 12"/>
                <a:cs typeface="LM Roman 12"/>
              </a:rPr>
              <a:t> </a:t>
            </a:r>
            <a:r>
              <a:rPr lang="fr-FR" sz="1800" dirty="0">
                <a:effectLst/>
                <a:latin typeface="LM Roman 12"/>
                <a:ea typeface="LM Roman 12"/>
                <a:cs typeface="LM Roman 12"/>
              </a:rPr>
              <a:t>démontage</a:t>
            </a:r>
            <a:r>
              <a:rPr lang="fr-FR" sz="1800" spc="-100" dirty="0">
                <a:effectLst/>
                <a:latin typeface="LM Roman 12"/>
                <a:ea typeface="LM Roman 12"/>
                <a:cs typeface="LM Roman 12"/>
              </a:rPr>
              <a:t> </a:t>
            </a:r>
            <a:r>
              <a:rPr lang="fr-FR" sz="1800" dirty="0">
                <a:effectLst/>
                <a:latin typeface="LM Roman 12"/>
                <a:ea typeface="LM Roman 12"/>
                <a:cs typeface="LM Roman 12"/>
              </a:rPr>
              <a:t>des</a:t>
            </a:r>
            <a:r>
              <a:rPr lang="fr-FR" sz="1800" spc="-95" dirty="0">
                <a:effectLst/>
                <a:latin typeface="LM Roman 12"/>
                <a:ea typeface="LM Roman 12"/>
                <a:cs typeface="LM Roman 12"/>
              </a:rPr>
              <a:t> </a:t>
            </a:r>
            <a:r>
              <a:rPr lang="fr-FR" sz="1800" dirty="0">
                <a:effectLst/>
                <a:latin typeface="LM Roman 12"/>
                <a:ea typeface="LM Roman 12"/>
                <a:cs typeface="LM Roman 12"/>
              </a:rPr>
              <a:t>bases</a:t>
            </a:r>
            <a:r>
              <a:rPr lang="fr-FR" sz="1800" spc="-100" dirty="0">
                <a:effectLst/>
                <a:latin typeface="LM Roman 12"/>
                <a:ea typeface="LM Roman 12"/>
                <a:cs typeface="LM Roman 12"/>
              </a:rPr>
              <a:t> </a:t>
            </a:r>
            <a:r>
              <a:rPr lang="fr-FR" sz="1800" dirty="0">
                <a:effectLst/>
                <a:latin typeface="LM Roman 12"/>
                <a:ea typeface="LM Roman 12"/>
                <a:cs typeface="LM Roman 12"/>
              </a:rPr>
              <a:t>DL1</a:t>
            </a:r>
            <a:r>
              <a:rPr lang="fr-FR" sz="1800" spc="-95" dirty="0">
                <a:effectLst/>
                <a:latin typeface="LM Roman 12"/>
                <a:ea typeface="LM Roman 12"/>
                <a:cs typeface="LM Roman 12"/>
              </a:rPr>
              <a:t> consiste </a:t>
            </a:r>
            <a:r>
              <a:rPr lang="fr-FR" sz="1800" dirty="0">
                <a:effectLst/>
                <a:latin typeface="LM Roman 12"/>
                <a:ea typeface="LM Roman 12"/>
                <a:cs typeface="LM Roman 12"/>
              </a:rPr>
              <a:t>à supprimer du système d’information Allianz les technologies obsolètes</a:t>
            </a:r>
            <a:r>
              <a:rPr lang="fr-FR" sz="1800" spc="-190" dirty="0">
                <a:effectLst/>
                <a:latin typeface="LM Roman 12"/>
                <a:ea typeface="LM Roman 12"/>
                <a:cs typeface="LM Roman 12"/>
              </a:rPr>
              <a:t> </a:t>
            </a:r>
            <a:r>
              <a:rPr lang="fr-FR" sz="1800" dirty="0">
                <a:effectLst/>
                <a:latin typeface="LM Roman 12"/>
                <a:ea typeface="LM Roman 12"/>
                <a:cs typeface="LM Roman 12"/>
              </a:rPr>
              <a:t>ou </a:t>
            </a:r>
            <a:r>
              <a:rPr lang="fr-FR" sz="1800" spc="-20" dirty="0">
                <a:effectLst/>
                <a:latin typeface="LM Roman 12"/>
                <a:ea typeface="LM Roman 12"/>
                <a:cs typeface="LM Roman 12"/>
              </a:rPr>
              <a:t>n’ayant </a:t>
            </a:r>
            <a:r>
              <a:rPr lang="fr-FR" sz="1800" dirty="0">
                <a:effectLst/>
                <a:latin typeface="LM Roman 12"/>
                <a:ea typeface="LM Roman 12"/>
                <a:cs typeface="LM Roman 12"/>
              </a:rPr>
              <a:t>plus assez de personnes compétentes pour leur maintenance</a:t>
            </a:r>
            <a:r>
              <a:rPr lang="fr-FR" dirty="0">
                <a:latin typeface="LM Roman 12"/>
                <a:ea typeface="LM Roman 12"/>
                <a:cs typeface="LM Roman 12"/>
              </a:rPr>
              <a:t>, et</a:t>
            </a:r>
            <a:r>
              <a:rPr lang="fr-FR" sz="1800" dirty="0">
                <a:effectLst/>
                <a:latin typeface="LM Roman 12"/>
                <a:ea typeface="LM Roman 12"/>
                <a:cs typeface="LM Roman 12"/>
              </a:rPr>
              <a:t> de</a:t>
            </a:r>
            <a:r>
              <a:rPr lang="fr-FR" sz="1800" spc="-55" dirty="0">
                <a:effectLst/>
                <a:latin typeface="LM Roman 12"/>
                <a:ea typeface="LM Roman 12"/>
                <a:cs typeface="LM Roman 12"/>
              </a:rPr>
              <a:t> </a:t>
            </a:r>
            <a:r>
              <a:rPr lang="fr-FR" sz="1800" dirty="0">
                <a:effectLst/>
                <a:latin typeface="LM Roman 12"/>
                <a:ea typeface="LM Roman 12"/>
                <a:cs typeface="LM Roman 12"/>
              </a:rPr>
              <a:t>remplacer</a:t>
            </a:r>
            <a:r>
              <a:rPr lang="fr-FR" sz="1800" spc="-55" dirty="0">
                <a:effectLst/>
                <a:latin typeface="LM Roman 12"/>
                <a:ea typeface="LM Roman 12"/>
                <a:cs typeface="LM Roman 12"/>
              </a:rPr>
              <a:t> </a:t>
            </a:r>
            <a:r>
              <a:rPr lang="fr-FR" sz="1800" dirty="0">
                <a:effectLst/>
                <a:latin typeface="LM Roman 12"/>
                <a:ea typeface="LM Roman 12"/>
                <a:cs typeface="LM Roman 12"/>
              </a:rPr>
              <a:t>l’utilisation de bases hiérarchiques DL1 par des bases relationnelle</a:t>
            </a:r>
            <a:r>
              <a:rPr lang="fr-FR" sz="1800" spc="-85" dirty="0">
                <a:effectLst/>
                <a:latin typeface="LM Roman 12"/>
                <a:ea typeface="LM Roman 12"/>
                <a:cs typeface="LM Roman 12"/>
              </a:rPr>
              <a:t> </a:t>
            </a:r>
            <a:r>
              <a:rPr lang="fr-FR" sz="1800" dirty="0">
                <a:effectLst/>
                <a:latin typeface="LM Roman 12"/>
                <a:ea typeface="LM Roman 12"/>
                <a:cs typeface="LM Roman 12"/>
              </a:rPr>
              <a:t>DB2.</a:t>
            </a:r>
          </a:p>
        </p:txBody>
      </p:sp>
      <p:sp>
        <p:nvSpPr>
          <p:cNvPr id="27" name="Espace réservé du texte 5">
            <a:extLst>
              <a:ext uri="{FF2B5EF4-FFF2-40B4-BE49-F238E27FC236}">
                <a16:creationId xmlns:a16="http://schemas.microsoft.com/office/drawing/2014/main" id="{6B464445-E216-43E8-8334-E3AF685F25A2}"/>
              </a:ext>
            </a:extLst>
          </p:cNvPr>
          <p:cNvSpPr txBox="1">
            <a:spLocks/>
          </p:cNvSpPr>
          <p:nvPr/>
        </p:nvSpPr>
        <p:spPr>
          <a:xfrm>
            <a:off x="875778" y="2910653"/>
            <a:ext cx="10515600" cy="360000"/>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SzPct val="60000"/>
              <a:buFontTx/>
              <a:buNone/>
              <a:defRPr sz="2400" b="1" kern="1200">
                <a:solidFill>
                  <a:schemeClr val="tx2"/>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3"/>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5"/>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1800" dirty="0">
                <a:latin typeface="Century" panose="02040604050505020304" pitchFamily="18" charset="0"/>
              </a:rPr>
              <a:t>Taches au niveau de Cobol V6</a:t>
            </a:r>
          </a:p>
        </p:txBody>
      </p:sp>
      <p:pic>
        <p:nvPicPr>
          <p:cNvPr id="12" name="image36.jpeg">
            <a:extLst>
              <a:ext uri="{FF2B5EF4-FFF2-40B4-BE49-F238E27FC236}">
                <a16:creationId xmlns:a16="http://schemas.microsoft.com/office/drawing/2014/main" id="{C2688B58-318E-444E-B20A-9038582AFD37}"/>
              </a:ext>
            </a:extLst>
          </p:cNvPr>
          <p:cNvPicPr/>
          <p:nvPr/>
        </p:nvPicPr>
        <p:blipFill>
          <a:blip r:embed="rId6" cstate="print"/>
          <a:stretch>
            <a:fillRect/>
          </a:stretch>
        </p:blipFill>
        <p:spPr>
          <a:xfrm>
            <a:off x="1646223" y="3429000"/>
            <a:ext cx="7526352" cy="2061870"/>
          </a:xfrm>
          <a:prstGeom prst="rect">
            <a:avLst/>
          </a:prstGeom>
        </p:spPr>
      </p:pic>
    </p:spTree>
    <p:extLst>
      <p:ext uri="{BB962C8B-B14F-4D97-AF65-F5344CB8AC3E}">
        <p14:creationId xmlns:p14="http://schemas.microsoft.com/office/powerpoint/2010/main" val="4262128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10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2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38</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65453" y="965911"/>
            <a:ext cx="10515600" cy="360000"/>
          </a:xfrm>
        </p:spPr>
        <p:txBody>
          <a:bodyPr>
            <a:normAutofit/>
          </a:bodyPr>
          <a:lstStyle/>
          <a:p>
            <a:r>
              <a:rPr lang="fr-FR" sz="1800" dirty="0">
                <a:latin typeface="Century" panose="02040604050505020304" pitchFamily="18" charset="0"/>
              </a:rPr>
              <a:t>Taches au niveau de Cobol V6</a:t>
            </a:r>
          </a:p>
          <a:p>
            <a:endParaRPr lang="fr-FR" sz="1800" dirty="0">
              <a:latin typeface="Century" panose="02040604050505020304" pitchFamily="18" charset="0"/>
            </a:endParaRPr>
          </a:p>
        </p:txBody>
      </p:sp>
      <p:sp>
        <p:nvSpPr>
          <p:cNvPr id="2" name="ZoneTexte 1">
            <a:extLst>
              <a:ext uri="{FF2B5EF4-FFF2-40B4-BE49-F238E27FC236}">
                <a16:creationId xmlns:a16="http://schemas.microsoft.com/office/drawing/2014/main" id="{2B3ED0B0-916E-4DEC-A025-B636209D579A}"/>
              </a:ext>
            </a:extLst>
          </p:cNvPr>
          <p:cNvSpPr txBox="1"/>
          <p:nvPr/>
        </p:nvSpPr>
        <p:spPr>
          <a:xfrm>
            <a:off x="598753" y="2029066"/>
            <a:ext cx="10782300" cy="2431243"/>
          </a:xfrm>
          <a:prstGeom prst="rect">
            <a:avLst/>
          </a:prstGeom>
          <a:noFill/>
        </p:spPr>
        <p:txBody>
          <a:bodyPr wrap="square">
            <a:spAutoFit/>
          </a:bodyPr>
          <a:lstStyle/>
          <a:p>
            <a:pPr marL="63500" marR="859155" indent="222885">
              <a:lnSpc>
                <a:spcPct val="93000"/>
              </a:lnSpc>
              <a:spcBef>
                <a:spcPts val="830"/>
              </a:spcBef>
              <a:spcAft>
                <a:spcPts val="0"/>
              </a:spcAft>
            </a:pPr>
            <a:r>
              <a:rPr lang="fr-FR" sz="1800" dirty="0">
                <a:effectLst/>
                <a:latin typeface="LM Roman 12"/>
                <a:ea typeface="LM Roman 12"/>
                <a:cs typeface="LM Roman 12"/>
              </a:rPr>
              <a:t>L’objectif</a:t>
            </a:r>
            <a:r>
              <a:rPr lang="fr-FR" sz="1800" spc="-90" dirty="0">
                <a:effectLst/>
                <a:latin typeface="LM Roman 12"/>
                <a:ea typeface="LM Roman 12"/>
                <a:cs typeface="LM Roman 12"/>
              </a:rPr>
              <a:t> </a:t>
            </a:r>
            <a:r>
              <a:rPr lang="fr-FR" sz="1800" dirty="0">
                <a:effectLst/>
                <a:latin typeface="LM Roman 12"/>
                <a:ea typeface="LM Roman 12"/>
                <a:cs typeface="LM Roman 12"/>
              </a:rPr>
              <a:t>du</a:t>
            </a:r>
            <a:r>
              <a:rPr lang="fr-FR" sz="1800" spc="-85" dirty="0">
                <a:effectLst/>
                <a:latin typeface="LM Roman 12"/>
                <a:ea typeface="LM Roman 12"/>
                <a:cs typeface="LM Roman 12"/>
              </a:rPr>
              <a:t> </a:t>
            </a:r>
            <a:r>
              <a:rPr lang="fr-FR" sz="1800" dirty="0">
                <a:effectLst/>
                <a:latin typeface="LM Roman 12"/>
                <a:ea typeface="LM Roman 12"/>
                <a:cs typeface="LM Roman 12"/>
              </a:rPr>
              <a:t>projet</a:t>
            </a:r>
            <a:r>
              <a:rPr lang="fr-FR" sz="1800" spc="-90" dirty="0">
                <a:effectLst/>
                <a:latin typeface="LM Roman 12"/>
                <a:ea typeface="LM Roman 12"/>
                <a:cs typeface="LM Roman 12"/>
              </a:rPr>
              <a:t> </a:t>
            </a:r>
            <a:r>
              <a:rPr lang="fr-FR" sz="1800" dirty="0">
                <a:effectLst/>
                <a:latin typeface="LM Roman 12"/>
                <a:ea typeface="LM Roman 12"/>
                <a:cs typeface="LM Roman 12"/>
              </a:rPr>
              <a:t>est</a:t>
            </a:r>
            <a:r>
              <a:rPr lang="fr-FR" sz="1800" spc="-85" dirty="0">
                <a:effectLst/>
                <a:latin typeface="LM Roman 12"/>
                <a:ea typeface="LM Roman 12"/>
                <a:cs typeface="LM Roman 12"/>
              </a:rPr>
              <a:t> </a:t>
            </a:r>
            <a:r>
              <a:rPr lang="fr-FR" sz="1800" dirty="0">
                <a:effectLst/>
                <a:latin typeface="LM Roman 12"/>
                <a:ea typeface="LM Roman 12"/>
                <a:cs typeface="LM Roman 12"/>
              </a:rPr>
              <a:t>de</a:t>
            </a:r>
            <a:r>
              <a:rPr lang="fr-FR" sz="1800" spc="-85" dirty="0">
                <a:effectLst/>
                <a:latin typeface="LM Roman 12"/>
                <a:ea typeface="LM Roman 12"/>
                <a:cs typeface="LM Roman 12"/>
              </a:rPr>
              <a:t> </a:t>
            </a:r>
            <a:r>
              <a:rPr lang="fr-FR" sz="1800" dirty="0">
                <a:effectLst/>
                <a:latin typeface="LM Roman 12"/>
                <a:ea typeface="LM Roman 12"/>
                <a:cs typeface="LM Roman 12"/>
              </a:rPr>
              <a:t>migrer</a:t>
            </a:r>
            <a:r>
              <a:rPr lang="fr-FR" sz="1800" spc="-90" dirty="0">
                <a:effectLst/>
                <a:latin typeface="LM Roman 12"/>
                <a:ea typeface="LM Roman 12"/>
                <a:cs typeface="LM Roman 12"/>
              </a:rPr>
              <a:t> </a:t>
            </a:r>
            <a:r>
              <a:rPr lang="fr-FR" sz="1800" dirty="0">
                <a:effectLst/>
                <a:latin typeface="LM Roman 12"/>
                <a:ea typeface="LM Roman 12"/>
                <a:cs typeface="LM Roman 12"/>
              </a:rPr>
              <a:t>les</a:t>
            </a:r>
            <a:r>
              <a:rPr lang="fr-FR" sz="1800" spc="-85" dirty="0">
                <a:effectLst/>
                <a:latin typeface="LM Roman 12"/>
                <a:ea typeface="LM Roman 12"/>
                <a:cs typeface="LM Roman 12"/>
              </a:rPr>
              <a:t> </a:t>
            </a:r>
            <a:r>
              <a:rPr lang="fr-FR" sz="1800" dirty="0">
                <a:effectLst/>
                <a:latin typeface="LM Roman 12"/>
                <a:ea typeface="LM Roman 12"/>
                <a:cs typeface="LM Roman 12"/>
              </a:rPr>
              <a:t>programmes</a:t>
            </a:r>
            <a:r>
              <a:rPr lang="fr-FR" sz="1800" spc="-85" dirty="0">
                <a:effectLst/>
                <a:latin typeface="LM Roman 12"/>
                <a:ea typeface="LM Roman 12"/>
                <a:cs typeface="LM Roman 12"/>
              </a:rPr>
              <a:t> </a:t>
            </a:r>
            <a:r>
              <a:rPr lang="fr-FR" sz="1800" dirty="0">
                <a:effectLst/>
                <a:latin typeface="LM Roman 12"/>
                <a:ea typeface="LM Roman 12"/>
                <a:cs typeface="LM Roman 12"/>
              </a:rPr>
              <a:t>COBOL</a:t>
            </a:r>
            <a:r>
              <a:rPr lang="fr-FR" sz="1800" spc="-90" dirty="0">
                <a:effectLst/>
                <a:latin typeface="LM Roman 12"/>
                <a:ea typeface="LM Roman 12"/>
                <a:cs typeface="LM Roman 12"/>
              </a:rPr>
              <a:t> </a:t>
            </a:r>
            <a:r>
              <a:rPr lang="fr-FR" sz="1800" dirty="0">
                <a:effectLst/>
                <a:latin typeface="LM Roman 12"/>
                <a:ea typeface="LM Roman 12"/>
                <a:cs typeface="LM Roman 12"/>
              </a:rPr>
              <a:t>exécutés</a:t>
            </a:r>
            <a:r>
              <a:rPr lang="fr-FR" sz="1800" spc="-85" dirty="0">
                <a:effectLst/>
                <a:latin typeface="LM Roman 12"/>
                <a:ea typeface="LM Roman 12"/>
                <a:cs typeface="LM Roman 12"/>
              </a:rPr>
              <a:t> </a:t>
            </a:r>
            <a:r>
              <a:rPr lang="fr-FR" sz="1800" spc="-20" dirty="0">
                <a:effectLst/>
                <a:latin typeface="LM Roman 12"/>
                <a:ea typeface="LM Roman 12"/>
                <a:cs typeface="LM Roman 12"/>
              </a:rPr>
              <a:t>avec </a:t>
            </a:r>
            <a:r>
              <a:rPr lang="fr-FR" sz="1800" dirty="0">
                <a:effectLst/>
                <a:latin typeface="LM Roman 12"/>
                <a:ea typeface="LM Roman 12"/>
                <a:cs typeface="LM Roman 12"/>
              </a:rPr>
              <a:t>la version COBOL V6 pour</a:t>
            </a:r>
            <a:r>
              <a:rPr lang="fr-FR" sz="1800" spc="-25" dirty="0">
                <a:effectLst/>
                <a:latin typeface="LM Roman 12"/>
                <a:ea typeface="LM Roman 12"/>
                <a:cs typeface="LM Roman 12"/>
              </a:rPr>
              <a:t> </a:t>
            </a:r>
            <a:r>
              <a:rPr lang="fr-FR" sz="1800" dirty="0">
                <a:effectLst/>
                <a:latin typeface="LM Roman 12"/>
                <a:ea typeface="LM Roman 12"/>
                <a:cs typeface="LM Roman 12"/>
              </a:rPr>
              <a:t>:</a:t>
            </a:r>
          </a:p>
          <a:p>
            <a:pPr marL="286385">
              <a:lnSpc>
                <a:spcPts val="1605"/>
              </a:lnSpc>
            </a:pPr>
            <a:r>
              <a:rPr lang="fr-FR" sz="1800" dirty="0">
                <a:effectLst/>
                <a:latin typeface="LM Roman 12"/>
                <a:ea typeface="LM Roman 12"/>
                <a:cs typeface="LM Roman 12"/>
              </a:rPr>
              <a:t>—Le passage des machines physiques sur le z13.</a:t>
            </a:r>
          </a:p>
          <a:p>
            <a:pPr marL="286385">
              <a:lnSpc>
                <a:spcPts val="1590"/>
              </a:lnSpc>
            </a:pPr>
            <a:r>
              <a:rPr lang="fr-FR" sz="1800" dirty="0">
                <a:effectLst/>
                <a:latin typeface="LM Roman 12"/>
                <a:ea typeface="LM Roman 12"/>
                <a:cs typeface="LM Roman 12"/>
              </a:rPr>
              <a:t>—La gestion du cache différente : impacte les performances.</a:t>
            </a:r>
          </a:p>
          <a:p>
            <a:pPr marL="63500" marR="2478405" indent="222885">
              <a:lnSpc>
                <a:spcPct val="96000"/>
              </a:lnSpc>
              <a:spcAft>
                <a:spcPts val="0"/>
              </a:spcAft>
            </a:pPr>
            <a:r>
              <a:rPr lang="fr-FR" sz="1800" dirty="0">
                <a:effectLst/>
                <a:latin typeface="LM Roman 12"/>
                <a:ea typeface="LM Roman 12"/>
                <a:cs typeface="LM Roman 12"/>
              </a:rPr>
              <a:t>—Le Compilateur COBOL V6 écrit pour le z13 Contraintes du projet :</a:t>
            </a:r>
          </a:p>
          <a:p>
            <a:pPr marL="286385">
              <a:lnSpc>
                <a:spcPts val="1585"/>
              </a:lnSpc>
            </a:pPr>
            <a:r>
              <a:rPr lang="fr-FR" sz="1800" dirty="0">
                <a:effectLst/>
                <a:latin typeface="LM Roman 12"/>
                <a:ea typeface="LM Roman 12"/>
                <a:cs typeface="LM Roman 12"/>
              </a:rPr>
              <a:t>—Réaliser la migration en 1 an.</a:t>
            </a:r>
          </a:p>
          <a:p>
            <a:pPr marL="509270" marR="858520" indent="-223520">
              <a:lnSpc>
                <a:spcPct val="93000"/>
              </a:lnSpc>
              <a:spcBef>
                <a:spcPts val="20"/>
              </a:spcBef>
              <a:spcAft>
                <a:spcPts val="0"/>
              </a:spcAft>
            </a:pPr>
            <a:r>
              <a:rPr lang="fr-FR" sz="1800" dirty="0">
                <a:effectLst/>
                <a:latin typeface="LM Roman 12"/>
                <a:ea typeface="LM Roman 12"/>
                <a:cs typeface="LM Roman 12"/>
              </a:rPr>
              <a:t>—Compilateur COBOL V4 démonté 1 an après l’installation du compilateur CO- BOL V6 .</a:t>
            </a:r>
          </a:p>
          <a:p>
            <a:pPr marL="63500">
              <a:lnSpc>
                <a:spcPts val="1625"/>
              </a:lnSpc>
            </a:pPr>
            <a:r>
              <a:rPr lang="fr-FR" dirty="0">
                <a:latin typeface="LM Roman 12"/>
                <a:ea typeface="LM Roman 12"/>
                <a:cs typeface="LM Roman 12"/>
              </a:rPr>
              <a:t>        </a:t>
            </a:r>
            <a:r>
              <a:rPr lang="fr-FR" sz="1800" dirty="0">
                <a:effectLst/>
                <a:latin typeface="LM Roman 12"/>
                <a:ea typeface="LM Roman 12"/>
                <a:cs typeface="LM Roman 12"/>
              </a:rPr>
              <a:t>Gain attendu et risques Si non fait :</a:t>
            </a:r>
          </a:p>
          <a:p>
            <a:pPr marL="286385">
              <a:lnSpc>
                <a:spcPts val="1610"/>
              </a:lnSpc>
            </a:pPr>
            <a:r>
              <a:rPr lang="fr-FR" sz="1800" dirty="0">
                <a:effectLst/>
                <a:latin typeface="LM Roman 12"/>
                <a:ea typeface="LM Roman 12"/>
                <a:cs typeface="LM Roman 12"/>
              </a:rPr>
              <a:t>—Gain : entre 5 et 20% de CPU (si beaucoup calcul).</a:t>
            </a:r>
          </a:p>
          <a:p>
            <a:pPr marL="286385" marR="895350">
              <a:lnSpc>
                <a:spcPct val="96000"/>
              </a:lnSpc>
              <a:spcAft>
                <a:spcPts val="0"/>
              </a:spcAft>
            </a:pPr>
            <a:r>
              <a:rPr lang="fr-FR" sz="1800" dirty="0">
                <a:effectLst/>
                <a:latin typeface="LM Roman 12"/>
                <a:ea typeface="LM Roman 12"/>
                <a:cs typeface="LM Roman 12"/>
              </a:rPr>
              <a:t>—Risques : Incompatibilité avec le Next et impacts sur la performance. La réaliser la migration (Proposition d’une démarche) :</a:t>
            </a:r>
          </a:p>
        </p:txBody>
      </p:sp>
    </p:spTree>
    <p:extLst>
      <p:ext uri="{BB962C8B-B14F-4D97-AF65-F5344CB8AC3E}">
        <p14:creationId xmlns:p14="http://schemas.microsoft.com/office/powerpoint/2010/main" val="140893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39</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Description du traitement</a:t>
            </a:r>
          </a:p>
        </p:txBody>
      </p:sp>
      <p:pic>
        <p:nvPicPr>
          <p:cNvPr id="2" name="image37.png">
            <a:extLst>
              <a:ext uri="{FF2B5EF4-FFF2-40B4-BE49-F238E27FC236}">
                <a16:creationId xmlns:a16="http://schemas.microsoft.com/office/drawing/2014/main" id="{EBB22087-D9D8-4877-9341-06D2E0C17253}"/>
              </a:ext>
            </a:extLst>
          </p:cNvPr>
          <p:cNvPicPr/>
          <p:nvPr/>
        </p:nvPicPr>
        <p:blipFill>
          <a:blip r:embed="rId3" cstate="print"/>
          <a:stretch>
            <a:fillRect/>
          </a:stretch>
        </p:blipFill>
        <p:spPr>
          <a:xfrm>
            <a:off x="407796" y="1568208"/>
            <a:ext cx="4802379" cy="4426982"/>
          </a:xfrm>
          <a:prstGeom prst="rect">
            <a:avLst/>
          </a:prstGeom>
        </p:spPr>
      </p:pic>
      <p:pic>
        <p:nvPicPr>
          <p:cNvPr id="7" name="Image 6">
            <a:extLst>
              <a:ext uri="{FF2B5EF4-FFF2-40B4-BE49-F238E27FC236}">
                <a16:creationId xmlns:a16="http://schemas.microsoft.com/office/drawing/2014/main" id="{4032797E-6D6C-4FE9-82C1-A76F6DF30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655" y="1731262"/>
            <a:ext cx="6462539" cy="4100875"/>
          </a:xfrm>
          <a:prstGeom prst="rect">
            <a:avLst/>
          </a:prstGeom>
        </p:spPr>
      </p:pic>
    </p:spTree>
    <p:extLst>
      <p:ext uri="{BB962C8B-B14F-4D97-AF65-F5344CB8AC3E}">
        <p14:creationId xmlns:p14="http://schemas.microsoft.com/office/powerpoint/2010/main" val="4032910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a:t>
            </a:fld>
            <a:endParaRPr lang="fr-FR" dirty="0">
              <a:solidFill>
                <a:srgbClr val="FFFFFF"/>
              </a:solidFill>
            </a:endParaRPr>
          </a:p>
        </p:txBody>
      </p:sp>
      <p:sp>
        <p:nvSpPr>
          <p:cNvPr id="6"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Evolution du groupe ATOS</a:t>
            </a:r>
          </a:p>
        </p:txBody>
      </p:sp>
      <p:sp>
        <p:nvSpPr>
          <p:cNvPr id="133"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Etude Préliminaire</a:t>
            </a:r>
          </a:p>
        </p:txBody>
      </p:sp>
      <p:sp>
        <p:nvSpPr>
          <p:cNvPr id="134"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a:p>
            <a:pPr algn="ctr"/>
            <a:endParaRPr lang="fr-FR" sz="1500" dirty="0">
              <a:solidFill>
                <a:schemeClr val="accent6"/>
              </a:solidFill>
              <a:latin typeface="Century" panose="02040604050505020304" pitchFamily="18" charset="0"/>
            </a:endParaRPr>
          </a:p>
        </p:txBody>
      </p:sp>
      <p:sp>
        <p:nvSpPr>
          <p:cNvPr id="137" name="Rectangle 136"/>
          <p:cNvSpPr/>
          <p:nvPr/>
        </p:nvSpPr>
        <p:spPr>
          <a:xfrm>
            <a:off x="7754251"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Shape 40"/>
          <p:cNvSpPr/>
          <p:nvPr/>
        </p:nvSpPr>
        <p:spPr>
          <a:xfrm flipV="1">
            <a:off x="228213" y="236892"/>
            <a:ext cx="11963788" cy="596554"/>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dirty="0">
                <a:solidFill>
                  <a:srgbClr val="DE6A10"/>
                </a:solidFill>
              </a:rPr>
              <a:t> </a:t>
            </a:r>
          </a:p>
        </p:txBody>
      </p:sp>
      <p:sp>
        <p:nvSpPr>
          <p:cNvPr id="76"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Groupe ALLIANZ</a:t>
            </a:r>
          </a:p>
        </p:txBody>
      </p:sp>
      <p:sp>
        <p:nvSpPr>
          <p:cNvPr id="77"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a:p>
            <a:pPr algn="ctr"/>
            <a:endParaRPr lang="fr-FR" sz="1500" dirty="0">
              <a:solidFill>
                <a:schemeClr val="accent6"/>
              </a:solidFill>
              <a:latin typeface="Century" panose="02040604050505020304" pitchFamily="18" charset="0"/>
            </a:endParaRPr>
          </a:p>
        </p:txBody>
      </p:sp>
      <p:sp>
        <p:nvSpPr>
          <p:cNvPr id="78"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79" name="Rectangle 78"/>
          <p:cNvSpPr/>
          <p:nvPr/>
        </p:nvSpPr>
        <p:spPr>
          <a:xfrm>
            <a:off x="4051001" y="23491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p:cNvSpPr/>
          <p:nvPr/>
        </p:nvSpPr>
        <p:spPr>
          <a:xfrm>
            <a:off x="7979719"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Rectangle 80"/>
          <p:cNvSpPr/>
          <p:nvPr/>
        </p:nvSpPr>
        <p:spPr>
          <a:xfrm>
            <a:off x="5982952" y="237464"/>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10007261" y="23136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Titre 1"/>
          <p:cNvSpPr txBox="1">
            <a:spLocks/>
          </p:cNvSpPr>
          <p:nvPr/>
        </p:nvSpPr>
        <p:spPr>
          <a:xfrm>
            <a:off x="10162904" y="180604"/>
            <a:ext cx="2016599"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endParaRPr lang="fr-FR" sz="1500" dirty="0">
              <a:solidFill>
                <a:schemeClr val="accent6"/>
              </a:solidFill>
              <a:latin typeface="Century" panose="02040604050505020304" pitchFamily="18" charset="0"/>
            </a:endParaRPr>
          </a:p>
        </p:txBody>
      </p:sp>
      <p:sp>
        <p:nvSpPr>
          <p:cNvPr id="84" name="Rectangle 83"/>
          <p:cNvSpPr/>
          <p:nvPr/>
        </p:nvSpPr>
        <p:spPr>
          <a:xfrm>
            <a:off x="3137" y="236906"/>
            <a:ext cx="2105711" cy="596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Shape 40"/>
          <p:cNvSpPr/>
          <p:nvPr/>
        </p:nvSpPr>
        <p:spPr>
          <a:xfrm>
            <a:off x="0" y="792751"/>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86" name="Rectangle 85"/>
          <p:cNvSpPr/>
          <p:nvPr/>
        </p:nvSpPr>
        <p:spPr>
          <a:xfrm>
            <a:off x="2067352" y="236905"/>
            <a:ext cx="56648" cy="6116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itre 1"/>
          <p:cNvSpPr txBox="1">
            <a:spLocks/>
          </p:cNvSpPr>
          <p:nvPr/>
        </p:nvSpPr>
        <p:spPr>
          <a:xfrm>
            <a:off x="-35815" y="215653"/>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tx1"/>
                </a:solidFill>
                <a:latin typeface="Century" panose="02040604050505020304" pitchFamily="18" charset="0"/>
              </a:rPr>
              <a:t>Contexte Général</a:t>
            </a:r>
          </a:p>
        </p:txBody>
      </p:sp>
      <p:sp>
        <p:nvSpPr>
          <p:cNvPr id="88" name="Titre 1"/>
          <p:cNvSpPr txBox="1">
            <a:spLocks/>
          </p:cNvSpPr>
          <p:nvPr/>
        </p:nvSpPr>
        <p:spPr>
          <a:xfrm>
            <a:off x="6090517" y="191515"/>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pic>
        <p:nvPicPr>
          <p:cNvPr id="7" name="Image 6">
            <a:extLst>
              <a:ext uri="{FF2B5EF4-FFF2-40B4-BE49-F238E27FC236}">
                <a16:creationId xmlns:a16="http://schemas.microsoft.com/office/drawing/2014/main" id="{3F64453C-36CB-4996-BACC-56C68FE53A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4873" y="1026231"/>
            <a:ext cx="7971340" cy="5034008"/>
          </a:xfrm>
          <a:prstGeom prst="rect">
            <a:avLst/>
          </a:prstGeom>
        </p:spPr>
      </p:pic>
      <p:sp>
        <p:nvSpPr>
          <p:cNvPr id="89" name="ZoneTexte 88">
            <a:extLst>
              <a:ext uri="{FF2B5EF4-FFF2-40B4-BE49-F238E27FC236}">
                <a16:creationId xmlns:a16="http://schemas.microsoft.com/office/drawing/2014/main" id="{6C7A1204-03E6-4DAE-8692-DD09DC39DFAD}"/>
              </a:ext>
            </a:extLst>
          </p:cNvPr>
          <p:cNvSpPr txBox="1"/>
          <p:nvPr/>
        </p:nvSpPr>
        <p:spPr>
          <a:xfrm>
            <a:off x="76806" y="2187666"/>
            <a:ext cx="3220186" cy="2031325"/>
          </a:xfrm>
          <a:prstGeom prst="rect">
            <a:avLst/>
          </a:prstGeom>
          <a:noFill/>
        </p:spPr>
        <p:txBody>
          <a:bodyPr wrap="square" rtlCol="0">
            <a:spAutoFit/>
          </a:bodyPr>
          <a:lstStyle/>
          <a:p>
            <a:r>
              <a:rPr lang="fr-FR" dirty="0"/>
              <a:t>Atos est au service de ses clients depuis plus de 50 ans et s’est développé au travers d’une série de fusions et d’acquisitions afin de devenir un leader mondial des services numériques.</a:t>
            </a:r>
          </a:p>
        </p:txBody>
      </p:sp>
    </p:spTree>
    <p:extLst>
      <p:ext uri="{BB962C8B-B14F-4D97-AF65-F5344CB8AC3E}">
        <p14:creationId xmlns:p14="http://schemas.microsoft.com/office/powerpoint/2010/main" val="732414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999"/>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9"/>
                                        </p:tgtEl>
                                      </p:cBhvr>
                                    </p:animEffect>
                                    <p:set>
                                      <p:cBhvr>
                                        <p:cTn id="15"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9" grpId="0"/>
      <p:bldP spid="8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40</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rPr dirty="0"/>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Sélection des contrats à anonymiser</a:t>
            </a:r>
          </a:p>
        </p:txBody>
      </p:sp>
      <p:pic>
        <p:nvPicPr>
          <p:cNvPr id="10" name="Image 9">
            <a:extLst>
              <a:ext uri="{FF2B5EF4-FFF2-40B4-BE49-F238E27FC236}">
                <a16:creationId xmlns:a16="http://schemas.microsoft.com/office/drawing/2014/main" id="{572E4369-7FDE-47C6-AB98-C689B1F6F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 y="1528023"/>
            <a:ext cx="5895975" cy="4677875"/>
          </a:xfrm>
          <a:prstGeom prst="rect">
            <a:avLst/>
          </a:prstGeom>
        </p:spPr>
      </p:pic>
      <p:pic>
        <p:nvPicPr>
          <p:cNvPr id="14" name="image41.png">
            <a:extLst>
              <a:ext uri="{FF2B5EF4-FFF2-40B4-BE49-F238E27FC236}">
                <a16:creationId xmlns:a16="http://schemas.microsoft.com/office/drawing/2014/main" id="{565B6269-AD1F-47F7-A0F9-32636B63E64F}"/>
              </a:ext>
            </a:extLst>
          </p:cNvPr>
          <p:cNvPicPr/>
          <p:nvPr/>
        </p:nvPicPr>
        <p:blipFill>
          <a:blip r:embed="rId4" cstate="print"/>
          <a:stretch>
            <a:fillRect/>
          </a:stretch>
        </p:blipFill>
        <p:spPr>
          <a:xfrm>
            <a:off x="6296027" y="2061947"/>
            <a:ext cx="4953526" cy="3756199"/>
          </a:xfrm>
          <a:prstGeom prst="rect">
            <a:avLst/>
          </a:prstGeom>
        </p:spPr>
      </p:pic>
      <p:sp>
        <p:nvSpPr>
          <p:cNvPr id="15" name="ZoneTexte 14">
            <a:extLst>
              <a:ext uri="{FF2B5EF4-FFF2-40B4-BE49-F238E27FC236}">
                <a16:creationId xmlns:a16="http://schemas.microsoft.com/office/drawing/2014/main" id="{E90A2281-EF88-4CF7-81C9-5F183A405777}"/>
              </a:ext>
            </a:extLst>
          </p:cNvPr>
          <p:cNvSpPr txBox="1"/>
          <p:nvPr/>
        </p:nvSpPr>
        <p:spPr>
          <a:xfrm>
            <a:off x="7918554" y="1322442"/>
            <a:ext cx="1646605" cy="369332"/>
          </a:xfrm>
          <a:prstGeom prst="rect">
            <a:avLst/>
          </a:prstGeom>
          <a:noFill/>
        </p:spPr>
        <p:txBody>
          <a:bodyPr wrap="none" rtlCol="0">
            <a:spAutoFit/>
          </a:bodyPr>
          <a:lstStyle/>
          <a:p>
            <a:r>
              <a:rPr lang="fr-FR" dirty="0"/>
              <a:t>Compte rendu</a:t>
            </a:r>
          </a:p>
        </p:txBody>
      </p:sp>
    </p:spTree>
    <p:extLst>
      <p:ext uri="{BB962C8B-B14F-4D97-AF65-F5344CB8AC3E}">
        <p14:creationId xmlns:p14="http://schemas.microsoft.com/office/powerpoint/2010/main" val="319518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41</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Formatage des fichiers de traces</a:t>
            </a:r>
          </a:p>
        </p:txBody>
      </p:sp>
      <p:pic>
        <p:nvPicPr>
          <p:cNvPr id="6" name="Image 5">
            <a:extLst>
              <a:ext uri="{FF2B5EF4-FFF2-40B4-BE49-F238E27FC236}">
                <a16:creationId xmlns:a16="http://schemas.microsoft.com/office/drawing/2014/main" id="{8091E7B5-1F00-4D62-BA99-830C5CFB7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6" y="1802206"/>
            <a:ext cx="5349550" cy="4313015"/>
          </a:xfrm>
          <a:prstGeom prst="rect">
            <a:avLst/>
          </a:prstGeom>
        </p:spPr>
      </p:pic>
      <p:pic>
        <p:nvPicPr>
          <p:cNvPr id="7" name="image43.png">
            <a:extLst>
              <a:ext uri="{FF2B5EF4-FFF2-40B4-BE49-F238E27FC236}">
                <a16:creationId xmlns:a16="http://schemas.microsoft.com/office/drawing/2014/main" id="{7D1DB115-5E2A-4E17-8FFB-7F672F715EDA}"/>
              </a:ext>
            </a:extLst>
          </p:cNvPr>
          <p:cNvPicPr/>
          <p:nvPr/>
        </p:nvPicPr>
        <p:blipFill>
          <a:blip r:embed="rId4" cstate="print"/>
          <a:stretch>
            <a:fillRect/>
          </a:stretch>
        </p:blipFill>
        <p:spPr>
          <a:xfrm>
            <a:off x="6234569" y="1937859"/>
            <a:ext cx="4852638" cy="3846118"/>
          </a:xfrm>
          <a:prstGeom prst="rect">
            <a:avLst/>
          </a:prstGeom>
        </p:spPr>
      </p:pic>
      <p:sp>
        <p:nvSpPr>
          <p:cNvPr id="8" name="ZoneTexte 7">
            <a:extLst>
              <a:ext uri="{FF2B5EF4-FFF2-40B4-BE49-F238E27FC236}">
                <a16:creationId xmlns:a16="http://schemas.microsoft.com/office/drawing/2014/main" id="{FE49C528-9C00-4A07-ACBD-FFCCC5479FB0}"/>
              </a:ext>
            </a:extLst>
          </p:cNvPr>
          <p:cNvSpPr txBox="1"/>
          <p:nvPr/>
        </p:nvSpPr>
        <p:spPr>
          <a:xfrm>
            <a:off x="7918554" y="1322442"/>
            <a:ext cx="1646605" cy="369332"/>
          </a:xfrm>
          <a:prstGeom prst="rect">
            <a:avLst/>
          </a:prstGeom>
          <a:noFill/>
        </p:spPr>
        <p:txBody>
          <a:bodyPr wrap="none" rtlCol="0">
            <a:spAutoFit/>
          </a:bodyPr>
          <a:lstStyle/>
          <a:p>
            <a:r>
              <a:rPr lang="fr-FR" dirty="0"/>
              <a:t>Compte rendu</a:t>
            </a:r>
          </a:p>
        </p:txBody>
      </p:sp>
    </p:spTree>
    <p:extLst>
      <p:ext uri="{BB962C8B-B14F-4D97-AF65-F5344CB8AC3E}">
        <p14:creationId xmlns:p14="http://schemas.microsoft.com/office/powerpoint/2010/main" val="1405548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42</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Purge des RIB</a:t>
            </a:r>
          </a:p>
        </p:txBody>
      </p:sp>
      <p:pic>
        <p:nvPicPr>
          <p:cNvPr id="2" name="image45.png">
            <a:extLst>
              <a:ext uri="{FF2B5EF4-FFF2-40B4-BE49-F238E27FC236}">
                <a16:creationId xmlns:a16="http://schemas.microsoft.com/office/drawing/2014/main" id="{0017C202-211D-4DA0-9167-692684BA5132}"/>
              </a:ext>
            </a:extLst>
          </p:cNvPr>
          <p:cNvPicPr/>
          <p:nvPr/>
        </p:nvPicPr>
        <p:blipFill>
          <a:blip r:embed="rId3" cstate="print"/>
          <a:stretch>
            <a:fillRect/>
          </a:stretch>
        </p:blipFill>
        <p:spPr>
          <a:xfrm>
            <a:off x="3352800" y="1104900"/>
            <a:ext cx="4454207" cy="4998403"/>
          </a:xfrm>
          <a:prstGeom prst="rect">
            <a:avLst/>
          </a:prstGeom>
        </p:spPr>
      </p:pic>
    </p:spTree>
    <p:extLst>
      <p:ext uri="{BB962C8B-B14F-4D97-AF65-F5344CB8AC3E}">
        <p14:creationId xmlns:p14="http://schemas.microsoft.com/office/powerpoint/2010/main" val="1516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43</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Test du traitement</a:t>
            </a:r>
          </a:p>
        </p:txBody>
      </p:sp>
      <p:sp>
        <p:nvSpPr>
          <p:cNvPr id="21" name="ZoneTexte 20">
            <a:extLst>
              <a:ext uri="{FF2B5EF4-FFF2-40B4-BE49-F238E27FC236}">
                <a16:creationId xmlns:a16="http://schemas.microsoft.com/office/drawing/2014/main" id="{81F0934C-253B-4889-A75F-C35DCF7E9CE2}"/>
              </a:ext>
            </a:extLst>
          </p:cNvPr>
          <p:cNvSpPr txBox="1"/>
          <p:nvPr/>
        </p:nvSpPr>
        <p:spPr>
          <a:xfrm>
            <a:off x="314325" y="1657633"/>
            <a:ext cx="5200650" cy="4208203"/>
          </a:xfrm>
          <a:prstGeom prst="rect">
            <a:avLst/>
          </a:prstGeom>
          <a:noFill/>
        </p:spPr>
        <p:txBody>
          <a:bodyPr wrap="square">
            <a:spAutoFit/>
          </a:bodyPr>
          <a:lstStyle/>
          <a:p>
            <a:pPr marL="63500">
              <a:spcBef>
                <a:spcPts val="665"/>
              </a:spcBef>
              <a:spcAft>
                <a:spcPts val="0"/>
              </a:spcAft>
            </a:pPr>
            <a:r>
              <a:rPr lang="fr-FR" sz="1800" dirty="0">
                <a:effectLst/>
                <a:latin typeface="LM Roman 12"/>
                <a:ea typeface="LM Roman 12"/>
                <a:cs typeface="LM Roman 12"/>
              </a:rPr>
              <a:t>Cas 1 – Contrat non présent dans les tables RIB</a:t>
            </a:r>
          </a:p>
          <a:p>
            <a:pPr marL="286385">
              <a:lnSpc>
                <a:spcPts val="1640"/>
              </a:lnSpc>
              <a:spcBef>
                <a:spcPts val="1490"/>
              </a:spcBef>
              <a:spcAft>
                <a:spcPts val="0"/>
              </a:spcAft>
            </a:pPr>
            <a:r>
              <a:rPr lang="fr-FR" sz="1800" dirty="0">
                <a:effectLst/>
                <a:latin typeface="LM Roman 12"/>
                <a:ea typeface="LM Roman 12"/>
                <a:cs typeface="LM Roman 12"/>
              </a:rPr>
              <a:t>—Numéro de contrat : 133071282 .</a:t>
            </a:r>
          </a:p>
          <a:p>
            <a:pPr marL="286385">
              <a:lnSpc>
                <a:spcPts val="1590"/>
              </a:lnSpc>
            </a:pPr>
            <a:r>
              <a:rPr lang="fr-FR" sz="1800" dirty="0">
                <a:effectLst/>
                <a:latin typeface="LM Roman 12"/>
                <a:ea typeface="LM Roman 12"/>
                <a:cs typeface="LM Roman 12"/>
              </a:rPr>
              <a:t>—Résultat attendu : Absence du contrat en sortie.</a:t>
            </a:r>
          </a:p>
          <a:p>
            <a:pPr marL="286385">
              <a:lnSpc>
                <a:spcPts val="1590"/>
              </a:lnSpc>
            </a:pPr>
            <a:r>
              <a:rPr lang="fr-FR" sz="1800" dirty="0">
                <a:effectLst/>
                <a:latin typeface="LM Roman 12"/>
                <a:ea typeface="LM Roman 12"/>
                <a:cs typeface="LM Roman 12"/>
              </a:rPr>
              <a:t>—Résultat obtenu : Conforme.</a:t>
            </a:r>
          </a:p>
          <a:p>
            <a:pPr marL="286385">
              <a:lnSpc>
                <a:spcPts val="1590"/>
              </a:lnSpc>
            </a:pPr>
            <a:endParaRPr lang="fr-FR" dirty="0">
              <a:latin typeface="LM Roman 12"/>
              <a:ea typeface="LM Roman 12"/>
              <a:cs typeface="LM Roman 12"/>
            </a:endParaRPr>
          </a:p>
          <a:p>
            <a:pPr marL="286385">
              <a:lnSpc>
                <a:spcPts val="1590"/>
              </a:lnSpc>
            </a:pPr>
            <a:endParaRPr lang="fr-FR" sz="1800" dirty="0">
              <a:effectLst/>
              <a:latin typeface="LM Roman 12"/>
              <a:ea typeface="LM Roman 12"/>
              <a:cs typeface="LM Roman 12"/>
            </a:endParaRPr>
          </a:p>
          <a:p>
            <a:pPr marL="286385">
              <a:lnSpc>
                <a:spcPts val="1590"/>
              </a:lnSpc>
            </a:pPr>
            <a:endParaRPr lang="fr-FR" dirty="0">
              <a:latin typeface="LM Roman 12"/>
              <a:ea typeface="LM Roman 12"/>
              <a:cs typeface="LM Roman 12"/>
            </a:endParaRPr>
          </a:p>
          <a:p>
            <a:pPr marL="286385">
              <a:lnSpc>
                <a:spcPts val="1590"/>
              </a:lnSpc>
            </a:pPr>
            <a:endParaRPr lang="fr-FR" sz="1800" dirty="0">
              <a:effectLst/>
              <a:latin typeface="LM Roman 12"/>
              <a:ea typeface="LM Roman 12"/>
              <a:cs typeface="LM Roman 12"/>
            </a:endParaRPr>
          </a:p>
          <a:p>
            <a:pPr marL="286385">
              <a:lnSpc>
                <a:spcPts val="1590"/>
              </a:lnSpc>
            </a:pPr>
            <a:endParaRPr lang="fr-FR" dirty="0">
              <a:latin typeface="LM Roman 12"/>
              <a:ea typeface="LM Roman 12"/>
              <a:cs typeface="LM Roman 12"/>
            </a:endParaRPr>
          </a:p>
          <a:p>
            <a:pPr marL="286385">
              <a:lnSpc>
                <a:spcPts val="1590"/>
              </a:lnSpc>
            </a:pPr>
            <a:endParaRPr lang="fr-FR" sz="1800" dirty="0">
              <a:effectLst/>
              <a:latin typeface="LM Roman 12"/>
              <a:ea typeface="LM Roman 12"/>
              <a:cs typeface="LM Roman 12"/>
            </a:endParaRPr>
          </a:p>
          <a:p>
            <a:pPr marL="286385">
              <a:lnSpc>
                <a:spcPts val="1590"/>
              </a:lnSpc>
            </a:pPr>
            <a:endParaRPr lang="fr-FR" dirty="0">
              <a:latin typeface="LM Roman 12"/>
              <a:ea typeface="LM Roman 12"/>
              <a:cs typeface="LM Roman 12"/>
            </a:endParaRPr>
          </a:p>
          <a:p>
            <a:pPr marL="286385">
              <a:lnSpc>
                <a:spcPts val="1590"/>
              </a:lnSpc>
            </a:pPr>
            <a:endParaRPr lang="fr-FR" sz="1800" dirty="0">
              <a:effectLst/>
              <a:latin typeface="LM Roman 12"/>
              <a:ea typeface="LM Roman 12"/>
              <a:cs typeface="LM Roman 12"/>
            </a:endParaRPr>
          </a:p>
          <a:p>
            <a:pPr marL="286385">
              <a:lnSpc>
                <a:spcPts val="1590"/>
              </a:lnSpc>
            </a:pPr>
            <a:endParaRPr lang="fr-FR" sz="1800" dirty="0">
              <a:effectLst/>
              <a:latin typeface="LM Roman 12"/>
              <a:ea typeface="LM Roman 12"/>
              <a:cs typeface="LM Roman 12"/>
            </a:endParaRPr>
          </a:p>
          <a:p>
            <a:pPr marL="63500">
              <a:spcBef>
                <a:spcPts val="660"/>
              </a:spcBef>
              <a:spcAft>
                <a:spcPts val="0"/>
              </a:spcAft>
            </a:pPr>
            <a:r>
              <a:rPr lang="fr-FR" sz="1800" dirty="0">
                <a:effectLst/>
                <a:latin typeface="LM Roman 12"/>
                <a:ea typeface="LM Roman 12"/>
                <a:cs typeface="LM Roman 12"/>
              </a:rPr>
              <a:t>Cas 2 – Contrat présent dans les tables RIB</a:t>
            </a:r>
          </a:p>
          <a:p>
            <a:pPr marL="286385">
              <a:lnSpc>
                <a:spcPts val="1640"/>
              </a:lnSpc>
              <a:spcBef>
                <a:spcPts val="1490"/>
              </a:spcBef>
              <a:spcAft>
                <a:spcPts val="0"/>
              </a:spcAft>
            </a:pPr>
            <a:r>
              <a:rPr lang="fr-FR" sz="1800" dirty="0">
                <a:effectLst/>
                <a:latin typeface="LM Roman 12"/>
                <a:ea typeface="LM Roman 12"/>
                <a:cs typeface="LM Roman 12"/>
              </a:rPr>
              <a:t>—Numéro de contrat : 133071282 .</a:t>
            </a:r>
          </a:p>
          <a:p>
            <a:pPr marL="286385">
              <a:lnSpc>
                <a:spcPts val="1590"/>
              </a:lnSpc>
            </a:pPr>
            <a:r>
              <a:rPr lang="fr-FR" sz="1800" dirty="0">
                <a:effectLst/>
                <a:latin typeface="LM Roman 12"/>
                <a:ea typeface="LM Roman 12"/>
                <a:cs typeface="LM Roman 12"/>
              </a:rPr>
              <a:t>—Résultat attendu : Absence d’anomalie en sortie.</a:t>
            </a:r>
          </a:p>
          <a:p>
            <a:pPr marL="286385">
              <a:lnSpc>
                <a:spcPts val="1640"/>
              </a:lnSpc>
            </a:pPr>
            <a:r>
              <a:rPr lang="fr-FR" sz="1800" dirty="0">
                <a:effectLst/>
                <a:latin typeface="LM Roman 12"/>
                <a:ea typeface="LM Roman 12"/>
                <a:cs typeface="LM Roman 12"/>
              </a:rPr>
              <a:t>—Résultat obtenu : Conforme.</a:t>
            </a:r>
          </a:p>
        </p:txBody>
      </p:sp>
      <p:pic>
        <p:nvPicPr>
          <p:cNvPr id="6" name="image46.jpeg">
            <a:extLst>
              <a:ext uri="{FF2B5EF4-FFF2-40B4-BE49-F238E27FC236}">
                <a16:creationId xmlns:a16="http://schemas.microsoft.com/office/drawing/2014/main" id="{501A209F-3078-4A54-B36D-F41C385F9198}"/>
              </a:ext>
            </a:extLst>
          </p:cNvPr>
          <p:cNvPicPr/>
          <p:nvPr/>
        </p:nvPicPr>
        <p:blipFill>
          <a:blip r:embed="rId3" cstate="print"/>
          <a:stretch>
            <a:fillRect/>
          </a:stretch>
        </p:blipFill>
        <p:spPr>
          <a:xfrm>
            <a:off x="6295503" y="1291075"/>
            <a:ext cx="5095875" cy="2361544"/>
          </a:xfrm>
          <a:prstGeom prst="rect">
            <a:avLst/>
          </a:prstGeom>
        </p:spPr>
      </p:pic>
      <p:pic>
        <p:nvPicPr>
          <p:cNvPr id="7" name="image47.jpeg">
            <a:extLst>
              <a:ext uri="{FF2B5EF4-FFF2-40B4-BE49-F238E27FC236}">
                <a16:creationId xmlns:a16="http://schemas.microsoft.com/office/drawing/2014/main" id="{A25A53FE-1DD5-4B7E-99B3-7F1A860DA24E}"/>
              </a:ext>
            </a:extLst>
          </p:cNvPr>
          <p:cNvPicPr/>
          <p:nvPr/>
        </p:nvPicPr>
        <p:blipFill>
          <a:blip r:embed="rId4" cstate="print"/>
          <a:stretch>
            <a:fillRect/>
          </a:stretch>
        </p:blipFill>
        <p:spPr>
          <a:xfrm>
            <a:off x="6295503" y="4069218"/>
            <a:ext cx="5095875" cy="2127048"/>
          </a:xfrm>
          <a:prstGeom prst="rect">
            <a:avLst/>
          </a:prstGeom>
        </p:spPr>
      </p:pic>
    </p:spTree>
    <p:extLst>
      <p:ext uri="{BB962C8B-B14F-4D97-AF65-F5344CB8AC3E}">
        <p14:creationId xmlns:p14="http://schemas.microsoft.com/office/powerpoint/2010/main" val="329014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44</a:t>
            </a:fld>
            <a:endParaRPr lang="fr-FR" dirty="0">
              <a:solidFill>
                <a:prstClr val="black"/>
              </a:solidFill>
            </a:endParaRPr>
          </a:p>
        </p:txBody>
      </p:sp>
      <p:sp>
        <p:nvSpPr>
          <p:cNvPr id="4" name="Titre 1"/>
          <p:cNvSpPr txBox="1">
            <a:spLocks/>
          </p:cNvSpPr>
          <p:nvPr/>
        </p:nvSpPr>
        <p:spPr>
          <a:xfrm>
            <a:off x="4297376" y="3304356"/>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Conclusion</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01.</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527961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fr-FR" dirty="0">
                <a:solidFill>
                  <a:srgbClr val="FFFFFF"/>
                </a:solidFill>
              </a:rPr>
              <a:t>15/09/2020</a:t>
            </a: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45</a:t>
            </a:fld>
            <a:endParaRPr lang="fr-FR" dirty="0">
              <a:solidFill>
                <a:srgbClr val="FFFFFF"/>
              </a:solidFill>
            </a:endParaRPr>
          </a:p>
        </p:txBody>
      </p:sp>
      <p:sp>
        <p:nvSpPr>
          <p:cNvPr id="3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4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4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42" name="Rectangle 41"/>
          <p:cNvSpPr/>
          <p:nvPr/>
        </p:nvSpPr>
        <p:spPr>
          <a:xfrm>
            <a:off x="9962548" y="228380"/>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44" name="Rectangle 4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5" name="Rectangle 4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6" name="Rectangle 4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47" name="Titre 1"/>
          <p:cNvSpPr txBox="1">
            <a:spLocks/>
          </p:cNvSpPr>
          <p:nvPr/>
        </p:nvSpPr>
        <p:spPr>
          <a:xfrm>
            <a:off x="10141174" y="228380"/>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Réalisation</a:t>
            </a:r>
          </a:p>
        </p:txBody>
      </p:sp>
      <p:sp>
        <p:nvSpPr>
          <p:cNvPr id="4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49" name="Rectangle 4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0" name="Rectangle 4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5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52" name="Espace réservé du texte 5"/>
          <p:cNvSpPr>
            <a:spLocks noGrp="1"/>
          </p:cNvSpPr>
          <p:nvPr>
            <p:ph type="body" sz="quarter" idx="13"/>
          </p:nvPr>
        </p:nvSpPr>
        <p:spPr>
          <a:xfrm>
            <a:off x="875778" y="931075"/>
            <a:ext cx="10515600" cy="360000"/>
          </a:xfrm>
        </p:spPr>
        <p:txBody>
          <a:bodyPr>
            <a:normAutofit/>
          </a:bodyPr>
          <a:lstStyle/>
          <a:p>
            <a:r>
              <a:rPr lang="fr-FR" sz="1800" dirty="0">
                <a:latin typeface="Century" panose="02040604050505020304" pitchFamily="18" charset="0"/>
              </a:rPr>
              <a:t>Conclusion</a:t>
            </a:r>
          </a:p>
        </p:txBody>
      </p:sp>
      <p:sp>
        <p:nvSpPr>
          <p:cNvPr id="20" name="Rectangle 19">
            <a:extLst>
              <a:ext uri="{FF2B5EF4-FFF2-40B4-BE49-F238E27FC236}">
                <a16:creationId xmlns:a16="http://schemas.microsoft.com/office/drawing/2014/main" id="{695B2487-9B06-4D0E-942B-59A575336B2C}"/>
              </a:ext>
            </a:extLst>
          </p:cNvPr>
          <p:cNvSpPr/>
          <p:nvPr/>
        </p:nvSpPr>
        <p:spPr>
          <a:xfrm>
            <a:off x="1908040" y="1561652"/>
            <a:ext cx="6077950" cy="646331"/>
          </a:xfrm>
          <a:prstGeom prst="rect">
            <a:avLst/>
          </a:prstGeom>
        </p:spPr>
        <p:txBody>
          <a:bodyPr wrap="square">
            <a:spAutoFit/>
          </a:bodyPr>
          <a:lstStyle/>
          <a:p>
            <a:r>
              <a:rPr lang="en-US" sz="3600" b="1" spc="-310" dirty="0" err="1">
                <a:solidFill>
                  <a:srgbClr val="262A35"/>
                </a:solidFill>
                <a:latin typeface="Century Gothic" panose="020B0502020202020204" pitchFamily="34" charset="0"/>
              </a:rPr>
              <a:t>Bilan</a:t>
            </a:r>
            <a:r>
              <a:rPr lang="en-US" sz="3600" b="1" spc="-310" dirty="0">
                <a:solidFill>
                  <a:srgbClr val="262A35"/>
                </a:solidFill>
                <a:latin typeface="Century Gothic" panose="020B0502020202020204" pitchFamily="34" charset="0"/>
              </a:rPr>
              <a:t> personnel</a:t>
            </a:r>
            <a:endParaRPr lang="en-US" sz="4000" b="1" spc="-310" dirty="0">
              <a:solidFill>
                <a:srgbClr val="262A35"/>
              </a:solidFill>
              <a:latin typeface="Century Gothic" panose="020B0502020202020204" pitchFamily="34" charset="0"/>
            </a:endParaRPr>
          </a:p>
        </p:txBody>
      </p:sp>
      <p:grpSp>
        <p:nvGrpSpPr>
          <p:cNvPr id="21" name="Group 30">
            <a:extLst>
              <a:ext uri="{FF2B5EF4-FFF2-40B4-BE49-F238E27FC236}">
                <a16:creationId xmlns:a16="http://schemas.microsoft.com/office/drawing/2014/main" id="{C8D9D122-71B1-4D10-A68A-0E04CA13D007}"/>
              </a:ext>
            </a:extLst>
          </p:cNvPr>
          <p:cNvGrpSpPr/>
          <p:nvPr/>
        </p:nvGrpSpPr>
        <p:grpSpPr>
          <a:xfrm>
            <a:off x="1299750" y="1641977"/>
            <a:ext cx="548723" cy="485682"/>
            <a:chOff x="28575" y="3948113"/>
            <a:chExt cx="649288" cy="649288"/>
          </a:xfrm>
          <a:solidFill>
            <a:srgbClr val="262A35"/>
          </a:solidFill>
        </p:grpSpPr>
        <p:sp>
          <p:nvSpPr>
            <p:cNvPr id="22" name="Oval 37">
              <a:extLst>
                <a:ext uri="{FF2B5EF4-FFF2-40B4-BE49-F238E27FC236}">
                  <a16:creationId xmlns:a16="http://schemas.microsoft.com/office/drawing/2014/main" id="{B641A757-27EE-4E45-AC02-1FD72E1F2FD6}"/>
                </a:ext>
              </a:extLst>
            </p:cNvPr>
            <p:cNvSpPr>
              <a:spLocks noChangeArrowheads="1"/>
            </p:cNvSpPr>
            <p:nvPr/>
          </p:nvSpPr>
          <p:spPr bwMode="auto">
            <a:xfrm>
              <a:off x="28575" y="3948113"/>
              <a:ext cx="649288" cy="649288"/>
            </a:xfrm>
            <a:prstGeom prst="ellipse">
              <a:avLst/>
            </a:prstGeom>
            <a:grpFill/>
            <a:ln w="38100">
              <a:noFill/>
            </a:ln>
          </p:spPr>
          <p:txBody>
            <a:bodyPr wrap="none" tIns="0" bIns="0" rtlCol="0" anchor="ctr" anchorCtr="0">
              <a:noAutofit/>
            </a:bodyPr>
            <a:lstStyle/>
            <a:p>
              <a:pPr marL="0" marR="0" lvl="0" indent="0" algn="ctr" defTabSz="914400" eaLnBrk="1" fontAlgn="auto" latinLnBrk="0" hangingPunct="1">
                <a:lnSpc>
                  <a:spcPct val="67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Light"/>
                <a:cs typeface="Helvetica Light"/>
              </a:endParaRPr>
            </a:p>
          </p:txBody>
        </p:sp>
        <p:sp>
          <p:nvSpPr>
            <p:cNvPr id="23" name="Freeform 38">
              <a:extLst>
                <a:ext uri="{FF2B5EF4-FFF2-40B4-BE49-F238E27FC236}">
                  <a16:creationId xmlns:a16="http://schemas.microsoft.com/office/drawing/2014/main" id="{246980B2-227B-4C41-8466-CD56CB7C3C11}"/>
                </a:ext>
              </a:extLst>
            </p:cNvPr>
            <p:cNvSpPr>
              <a:spLocks/>
            </p:cNvSpPr>
            <p:nvPr/>
          </p:nvSpPr>
          <p:spPr bwMode="auto">
            <a:xfrm>
              <a:off x="137319" y="4104220"/>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24" name="ZoneTexte 23">
            <a:extLst>
              <a:ext uri="{FF2B5EF4-FFF2-40B4-BE49-F238E27FC236}">
                <a16:creationId xmlns:a16="http://schemas.microsoft.com/office/drawing/2014/main" id="{E5610158-3711-41CE-86CC-1BDE7255CA07}"/>
              </a:ext>
            </a:extLst>
          </p:cNvPr>
          <p:cNvSpPr txBox="1"/>
          <p:nvPr/>
        </p:nvSpPr>
        <p:spPr>
          <a:xfrm>
            <a:off x="2214982" y="2410904"/>
            <a:ext cx="3199915"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Utilisation de nouveau outils</a:t>
            </a:r>
          </a:p>
        </p:txBody>
      </p:sp>
      <p:sp>
        <p:nvSpPr>
          <p:cNvPr id="25" name="ZoneTexte 24">
            <a:extLst>
              <a:ext uri="{FF2B5EF4-FFF2-40B4-BE49-F238E27FC236}">
                <a16:creationId xmlns:a16="http://schemas.microsoft.com/office/drawing/2014/main" id="{8D04D534-40F2-42F2-B108-D3D9B51C222B}"/>
              </a:ext>
            </a:extLst>
          </p:cNvPr>
          <p:cNvSpPr txBox="1"/>
          <p:nvPr/>
        </p:nvSpPr>
        <p:spPr>
          <a:xfrm>
            <a:off x="2214982" y="2850172"/>
            <a:ext cx="2106667"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Travail en groupe </a:t>
            </a:r>
          </a:p>
        </p:txBody>
      </p:sp>
      <p:sp>
        <p:nvSpPr>
          <p:cNvPr id="26" name="ZoneTexte 25">
            <a:extLst>
              <a:ext uri="{FF2B5EF4-FFF2-40B4-BE49-F238E27FC236}">
                <a16:creationId xmlns:a16="http://schemas.microsoft.com/office/drawing/2014/main" id="{85CF1286-3DA5-4079-AF28-C89B6FD698CC}"/>
              </a:ext>
            </a:extLst>
          </p:cNvPr>
          <p:cNvSpPr txBox="1"/>
          <p:nvPr/>
        </p:nvSpPr>
        <p:spPr>
          <a:xfrm>
            <a:off x="2214982" y="3269165"/>
            <a:ext cx="5437707"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Mettre en pratique nos connaissances théoriques</a:t>
            </a:r>
          </a:p>
        </p:txBody>
      </p:sp>
      <p:sp>
        <p:nvSpPr>
          <p:cNvPr id="27" name="Rectangle 26">
            <a:extLst>
              <a:ext uri="{FF2B5EF4-FFF2-40B4-BE49-F238E27FC236}">
                <a16:creationId xmlns:a16="http://schemas.microsoft.com/office/drawing/2014/main" id="{DE5A0FA5-114B-4497-86F2-EB1E35072616}"/>
              </a:ext>
            </a:extLst>
          </p:cNvPr>
          <p:cNvSpPr/>
          <p:nvPr/>
        </p:nvSpPr>
        <p:spPr>
          <a:xfrm>
            <a:off x="1908040" y="3836775"/>
            <a:ext cx="6077950" cy="646331"/>
          </a:xfrm>
          <a:prstGeom prst="rect">
            <a:avLst/>
          </a:prstGeom>
        </p:spPr>
        <p:txBody>
          <a:bodyPr wrap="square">
            <a:spAutoFit/>
          </a:bodyPr>
          <a:lstStyle/>
          <a:p>
            <a:r>
              <a:rPr lang="en-US" sz="3600" b="1" spc="-310" dirty="0" err="1">
                <a:solidFill>
                  <a:srgbClr val="262A35"/>
                </a:solidFill>
                <a:latin typeface="Century Gothic" panose="020B0502020202020204" pitchFamily="34" charset="0"/>
              </a:rPr>
              <a:t>Bilan</a:t>
            </a:r>
            <a:r>
              <a:rPr lang="en-US" sz="3600" b="1" spc="-310" dirty="0">
                <a:solidFill>
                  <a:srgbClr val="262A35"/>
                </a:solidFill>
                <a:latin typeface="Century Gothic" panose="020B0502020202020204" pitchFamily="34" charset="0"/>
              </a:rPr>
              <a:t> du </a:t>
            </a:r>
            <a:r>
              <a:rPr lang="en-US" sz="3600" b="1" spc="-310" dirty="0" err="1">
                <a:solidFill>
                  <a:srgbClr val="262A35"/>
                </a:solidFill>
                <a:latin typeface="Century Gothic" panose="020B0502020202020204" pitchFamily="34" charset="0"/>
              </a:rPr>
              <a:t>projet</a:t>
            </a:r>
            <a:endParaRPr lang="en-US" sz="4000" b="1" spc="-310" dirty="0">
              <a:solidFill>
                <a:srgbClr val="262A35"/>
              </a:solidFill>
              <a:latin typeface="Century Gothic" panose="020B0502020202020204" pitchFamily="34" charset="0"/>
            </a:endParaRPr>
          </a:p>
        </p:txBody>
      </p:sp>
      <p:grpSp>
        <p:nvGrpSpPr>
          <p:cNvPr id="28" name="Group 30">
            <a:extLst>
              <a:ext uri="{FF2B5EF4-FFF2-40B4-BE49-F238E27FC236}">
                <a16:creationId xmlns:a16="http://schemas.microsoft.com/office/drawing/2014/main" id="{41F9A449-0C5C-4AE5-98F7-4805F6C298E5}"/>
              </a:ext>
            </a:extLst>
          </p:cNvPr>
          <p:cNvGrpSpPr/>
          <p:nvPr/>
        </p:nvGrpSpPr>
        <p:grpSpPr>
          <a:xfrm>
            <a:off x="1299750" y="3917100"/>
            <a:ext cx="548723" cy="485682"/>
            <a:chOff x="28575" y="3948113"/>
            <a:chExt cx="649288" cy="649288"/>
          </a:xfrm>
          <a:solidFill>
            <a:srgbClr val="262A35"/>
          </a:solidFill>
        </p:grpSpPr>
        <p:sp>
          <p:nvSpPr>
            <p:cNvPr id="29" name="Oval 37">
              <a:extLst>
                <a:ext uri="{FF2B5EF4-FFF2-40B4-BE49-F238E27FC236}">
                  <a16:creationId xmlns:a16="http://schemas.microsoft.com/office/drawing/2014/main" id="{3B82DA33-FA15-47E0-A043-AE8B592629F0}"/>
                </a:ext>
              </a:extLst>
            </p:cNvPr>
            <p:cNvSpPr>
              <a:spLocks noChangeArrowheads="1"/>
            </p:cNvSpPr>
            <p:nvPr/>
          </p:nvSpPr>
          <p:spPr bwMode="auto">
            <a:xfrm>
              <a:off x="28575" y="3948113"/>
              <a:ext cx="649288" cy="649288"/>
            </a:xfrm>
            <a:prstGeom prst="ellipse">
              <a:avLst/>
            </a:prstGeom>
            <a:grpFill/>
            <a:ln w="38100">
              <a:noFill/>
            </a:ln>
          </p:spPr>
          <p:txBody>
            <a:bodyPr wrap="none" tIns="0" bIns="0" rtlCol="0" anchor="ctr" anchorCtr="0">
              <a:noAutofit/>
            </a:bodyPr>
            <a:lstStyle/>
            <a:p>
              <a:pPr marL="0" marR="0" lvl="0" indent="0" algn="ctr" defTabSz="914400" eaLnBrk="1" fontAlgn="auto" latinLnBrk="0" hangingPunct="1">
                <a:lnSpc>
                  <a:spcPct val="67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Helvetica Light"/>
                <a:cs typeface="Helvetica Light"/>
              </a:endParaRPr>
            </a:p>
          </p:txBody>
        </p:sp>
        <p:sp>
          <p:nvSpPr>
            <p:cNvPr id="30" name="Freeform 38">
              <a:extLst>
                <a:ext uri="{FF2B5EF4-FFF2-40B4-BE49-F238E27FC236}">
                  <a16:creationId xmlns:a16="http://schemas.microsoft.com/office/drawing/2014/main" id="{1A51791D-6EE4-4279-BE40-3AD87C24D596}"/>
                </a:ext>
              </a:extLst>
            </p:cNvPr>
            <p:cNvSpPr>
              <a:spLocks/>
            </p:cNvSpPr>
            <p:nvPr/>
          </p:nvSpPr>
          <p:spPr bwMode="auto">
            <a:xfrm>
              <a:off x="137319" y="4104220"/>
              <a:ext cx="431800" cy="339725"/>
            </a:xfrm>
            <a:custGeom>
              <a:avLst/>
              <a:gdLst>
                <a:gd name="T0" fmla="*/ 162 w 164"/>
                <a:gd name="T1" fmla="*/ 25 h 129"/>
                <a:gd name="T2" fmla="*/ 139 w 164"/>
                <a:gd name="T3" fmla="*/ 2 h 129"/>
                <a:gd name="T4" fmla="*/ 132 w 164"/>
                <a:gd name="T5" fmla="*/ 3 h 129"/>
                <a:gd name="T6" fmla="*/ 64 w 164"/>
                <a:gd name="T7" fmla="*/ 71 h 129"/>
                <a:gd name="T8" fmla="*/ 32 w 164"/>
                <a:gd name="T9" fmla="*/ 39 h 129"/>
                <a:gd name="T10" fmla="*/ 25 w 164"/>
                <a:gd name="T11" fmla="*/ 38 h 129"/>
                <a:gd name="T12" fmla="*/ 2 w 164"/>
                <a:gd name="T13" fmla="*/ 61 h 129"/>
                <a:gd name="T14" fmla="*/ 3 w 164"/>
                <a:gd name="T15" fmla="*/ 68 h 129"/>
                <a:gd name="T16" fmla="*/ 64 w 164"/>
                <a:gd name="T17" fmla="*/ 129 h 129"/>
                <a:gd name="T18" fmla="*/ 64 w 164"/>
                <a:gd name="T19" fmla="*/ 129 h 129"/>
                <a:gd name="T20" fmla="*/ 161 w 164"/>
                <a:gd name="T21" fmla="*/ 32 h 129"/>
                <a:gd name="T22" fmla="*/ 162 w 164"/>
                <a:gd name="T23" fmla="*/ 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29">
                  <a:moveTo>
                    <a:pt x="162" y="25"/>
                  </a:moveTo>
                  <a:cubicBezTo>
                    <a:pt x="139" y="2"/>
                    <a:pt x="139" y="2"/>
                    <a:pt x="139" y="2"/>
                  </a:cubicBezTo>
                  <a:cubicBezTo>
                    <a:pt x="137" y="0"/>
                    <a:pt x="135" y="0"/>
                    <a:pt x="132" y="3"/>
                  </a:cubicBezTo>
                  <a:cubicBezTo>
                    <a:pt x="64" y="71"/>
                    <a:pt x="64" y="71"/>
                    <a:pt x="64" y="71"/>
                  </a:cubicBezTo>
                  <a:cubicBezTo>
                    <a:pt x="32" y="39"/>
                    <a:pt x="32" y="39"/>
                    <a:pt x="32" y="39"/>
                  </a:cubicBezTo>
                  <a:cubicBezTo>
                    <a:pt x="29" y="36"/>
                    <a:pt x="27" y="36"/>
                    <a:pt x="25" y="38"/>
                  </a:cubicBezTo>
                  <a:cubicBezTo>
                    <a:pt x="2" y="61"/>
                    <a:pt x="2" y="61"/>
                    <a:pt x="2" y="61"/>
                  </a:cubicBezTo>
                  <a:cubicBezTo>
                    <a:pt x="0" y="63"/>
                    <a:pt x="0" y="65"/>
                    <a:pt x="3" y="68"/>
                  </a:cubicBezTo>
                  <a:cubicBezTo>
                    <a:pt x="64" y="129"/>
                    <a:pt x="64" y="129"/>
                    <a:pt x="64" y="129"/>
                  </a:cubicBezTo>
                  <a:cubicBezTo>
                    <a:pt x="64" y="129"/>
                    <a:pt x="64" y="129"/>
                    <a:pt x="64" y="129"/>
                  </a:cubicBezTo>
                  <a:cubicBezTo>
                    <a:pt x="161" y="32"/>
                    <a:pt x="161" y="32"/>
                    <a:pt x="161" y="32"/>
                  </a:cubicBezTo>
                  <a:cubicBezTo>
                    <a:pt x="164" y="30"/>
                    <a:pt x="164" y="27"/>
                    <a:pt x="162" y="25"/>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1" name="ZoneTexte 30">
            <a:extLst>
              <a:ext uri="{FF2B5EF4-FFF2-40B4-BE49-F238E27FC236}">
                <a16:creationId xmlns:a16="http://schemas.microsoft.com/office/drawing/2014/main" id="{121A9EEA-849C-4C4A-A075-6F06F6444B7F}"/>
              </a:ext>
            </a:extLst>
          </p:cNvPr>
          <p:cNvSpPr txBox="1"/>
          <p:nvPr/>
        </p:nvSpPr>
        <p:spPr>
          <a:xfrm>
            <a:off x="2214982" y="4663630"/>
            <a:ext cx="2525050"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Solution fonctionnelle</a:t>
            </a:r>
          </a:p>
        </p:txBody>
      </p:sp>
      <p:sp>
        <p:nvSpPr>
          <p:cNvPr id="32" name="ZoneTexte 31">
            <a:extLst>
              <a:ext uri="{FF2B5EF4-FFF2-40B4-BE49-F238E27FC236}">
                <a16:creationId xmlns:a16="http://schemas.microsoft.com/office/drawing/2014/main" id="{074DD774-1FA6-4BD6-B27B-30C6E324617F}"/>
              </a:ext>
            </a:extLst>
          </p:cNvPr>
          <p:cNvSpPr txBox="1"/>
          <p:nvPr/>
        </p:nvSpPr>
        <p:spPr>
          <a:xfrm>
            <a:off x="2214982" y="5120986"/>
            <a:ext cx="2581156"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Moins de temps requis</a:t>
            </a:r>
          </a:p>
        </p:txBody>
      </p:sp>
      <p:sp>
        <p:nvSpPr>
          <p:cNvPr id="33" name="ZoneTexte 32">
            <a:extLst>
              <a:ext uri="{FF2B5EF4-FFF2-40B4-BE49-F238E27FC236}">
                <a16:creationId xmlns:a16="http://schemas.microsoft.com/office/drawing/2014/main" id="{5DF0B9DC-8FBC-4C8B-A5C1-6C6A5FD283EA}"/>
              </a:ext>
            </a:extLst>
          </p:cNvPr>
          <p:cNvSpPr txBox="1"/>
          <p:nvPr/>
        </p:nvSpPr>
        <p:spPr>
          <a:xfrm>
            <a:off x="2214982" y="5578342"/>
            <a:ext cx="3672800" cy="369332"/>
          </a:xfrm>
          <a:prstGeom prst="rect">
            <a:avLst/>
          </a:prstGeom>
          <a:noFill/>
        </p:spPr>
        <p:txBody>
          <a:bodyPr wrap="none" rtlCol="0">
            <a:spAutoFit/>
          </a:bodyPr>
          <a:lstStyle/>
          <a:p>
            <a:r>
              <a:rPr lang="fr-FR" dirty="0">
                <a:solidFill>
                  <a:prstClr val="black"/>
                </a:solidFill>
                <a:latin typeface="Comic Sans MS" panose="030F0702030302020204" pitchFamily="66" charset="0"/>
              </a:rPr>
              <a:t>Données personnelles sécurisées</a:t>
            </a:r>
          </a:p>
        </p:txBody>
      </p:sp>
    </p:spTree>
    <p:extLst>
      <p:ext uri="{BB962C8B-B14F-4D97-AF65-F5344CB8AC3E}">
        <p14:creationId xmlns:p14="http://schemas.microsoft.com/office/powerpoint/2010/main" val="3275403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xEl>
                                              <p:pRg st="0" end="0"/>
                                            </p:txEl>
                                          </p:spTgt>
                                        </p:tgtEl>
                                        <p:attrNameLst>
                                          <p:attrName>style.visibility</p:attrName>
                                        </p:attrNameLst>
                                      </p:cBhvr>
                                      <p:to>
                                        <p:strVal val="visible"/>
                                      </p:to>
                                    </p:set>
                                    <p:animEffect transition="in" filter="fade">
                                      <p:cBhvr>
                                        <p:cTn id="7" dur="1000"/>
                                        <p:tgtEl>
                                          <p:spTgt spid="52">
                                            <p:txEl>
                                              <p:pRg st="0" end="0"/>
                                            </p:txEl>
                                          </p:spTgt>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500"/>
                            </p:stCondLst>
                            <p:childTnLst>
                              <p:par>
                                <p:cTn id="20" presetID="42"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3500"/>
                            </p:stCondLst>
                            <p:childTnLst>
                              <p:par>
                                <p:cTn id="38" presetID="42"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500"/>
                            </p:stCondLst>
                            <p:childTnLst>
                              <p:par>
                                <p:cTn id="49" presetID="42" presetClass="entr" presetSubtype="0"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42" presetClass="entr" presetSubtype="0" fill="hold" grpId="0"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1000"/>
                                        <p:tgtEl>
                                          <p:spTgt spid="33"/>
                                        </p:tgtEl>
                                      </p:cBhvr>
                                    </p:animEffect>
                                    <p:anim calcmode="lin" valueType="num">
                                      <p:cBhvr>
                                        <p:cTn id="64" dur="1000" fill="hold"/>
                                        <p:tgtEl>
                                          <p:spTgt spid="33"/>
                                        </p:tgtEl>
                                        <p:attrNameLst>
                                          <p:attrName>ppt_x</p:attrName>
                                        </p:attrNameLst>
                                      </p:cBhvr>
                                      <p:tavLst>
                                        <p:tav tm="0">
                                          <p:val>
                                            <p:strVal val="#ppt_x"/>
                                          </p:val>
                                        </p:tav>
                                        <p:tav tm="100000">
                                          <p:val>
                                            <p:strVal val="#ppt_x"/>
                                          </p:val>
                                        </p:tav>
                                      </p:tavLst>
                                    </p:anim>
                                    <p:anim calcmode="lin" valueType="num">
                                      <p:cBhvr>
                                        <p:cTn id="6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P spid="20" grpId="0"/>
      <p:bldP spid="24" grpId="0"/>
      <p:bldP spid="25" grpId="0"/>
      <p:bldP spid="26" grpId="0"/>
      <p:bldP spid="27" grpId="0"/>
      <p:bldP spid="31" grpId="0"/>
      <p:bldP spid="32"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46</a:t>
            </a:fld>
            <a:endParaRPr lang="fr-FR" dirty="0">
              <a:solidFill>
                <a:srgbClr val="FFFFFF"/>
              </a:solidFill>
            </a:endParaRPr>
          </a:p>
        </p:txBody>
      </p:sp>
      <p:sp>
        <p:nvSpPr>
          <p:cNvPr id="8" name="Shape 40"/>
          <p:cNvSpPr/>
          <p:nvPr/>
        </p:nvSpPr>
        <p:spPr>
          <a:xfrm flipV="1">
            <a:off x="0" y="224191"/>
            <a:ext cx="12191016" cy="675517"/>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9" name="Titre 1"/>
          <p:cNvSpPr txBox="1">
            <a:spLocks/>
          </p:cNvSpPr>
          <p:nvPr/>
        </p:nvSpPr>
        <p:spPr>
          <a:xfrm>
            <a:off x="0" y="225178"/>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10" name="Titre 1"/>
          <p:cNvSpPr txBox="1">
            <a:spLocks/>
          </p:cNvSpPr>
          <p:nvPr/>
        </p:nvSpPr>
        <p:spPr>
          <a:xfrm>
            <a:off x="2182547" y="234601"/>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Conduite de Projet</a:t>
            </a:r>
          </a:p>
        </p:txBody>
      </p:sp>
      <p:sp>
        <p:nvSpPr>
          <p:cNvPr id="11" name="Titre 1"/>
          <p:cNvSpPr txBox="1">
            <a:spLocks/>
          </p:cNvSpPr>
          <p:nvPr/>
        </p:nvSpPr>
        <p:spPr>
          <a:xfrm>
            <a:off x="4035248" y="178969"/>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Conception</a:t>
            </a:r>
          </a:p>
          <a:p>
            <a:pPr algn="ctr"/>
            <a:endParaRPr lang="fr-FR" sz="1500" dirty="0">
              <a:solidFill>
                <a:srgbClr val="FFFFFF"/>
              </a:solidFill>
              <a:latin typeface="Century" panose="02040604050505020304" pitchFamily="18" charset="0"/>
            </a:endParaRPr>
          </a:p>
        </p:txBody>
      </p:sp>
      <p:sp>
        <p:nvSpPr>
          <p:cNvPr id="12" name="Rectangle 11"/>
          <p:cNvSpPr/>
          <p:nvPr/>
        </p:nvSpPr>
        <p:spPr>
          <a:xfrm>
            <a:off x="9978544" y="217784"/>
            <a:ext cx="2228174" cy="70059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3" name="Titre 1"/>
          <p:cNvSpPr txBox="1">
            <a:spLocks/>
          </p:cNvSpPr>
          <p:nvPr/>
        </p:nvSpPr>
        <p:spPr>
          <a:xfrm>
            <a:off x="7782846" y="238215"/>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14" name="Rectangle 13"/>
          <p:cNvSpPr/>
          <p:nvPr/>
        </p:nvSpPr>
        <p:spPr>
          <a:xfrm>
            <a:off x="4019546" y="224193"/>
            <a:ext cx="45719" cy="6646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5" name="Rectangle 14"/>
          <p:cNvSpPr/>
          <p:nvPr/>
        </p:nvSpPr>
        <p:spPr>
          <a:xfrm>
            <a:off x="2119075" y="224192"/>
            <a:ext cx="45719" cy="6646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6" name="Rectangle 15"/>
          <p:cNvSpPr/>
          <p:nvPr/>
        </p:nvSpPr>
        <p:spPr>
          <a:xfrm>
            <a:off x="9969721" y="224190"/>
            <a:ext cx="51647" cy="6646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7" name="Titre 1"/>
          <p:cNvSpPr txBox="1">
            <a:spLocks/>
          </p:cNvSpPr>
          <p:nvPr/>
        </p:nvSpPr>
        <p:spPr>
          <a:xfrm>
            <a:off x="10168009" y="335247"/>
            <a:ext cx="1892067"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bg1"/>
                </a:solidFill>
                <a:latin typeface="Century" panose="02040604050505020304" pitchFamily="18" charset="0"/>
              </a:rPr>
              <a:t>Conclusion et perspectives</a:t>
            </a:r>
          </a:p>
        </p:txBody>
      </p:sp>
      <p:sp>
        <p:nvSpPr>
          <p:cNvPr id="18" name="Shape 40"/>
          <p:cNvSpPr/>
          <p:nvPr/>
        </p:nvSpPr>
        <p:spPr>
          <a:xfrm>
            <a:off x="10112949" y="870268"/>
            <a:ext cx="1920292"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19" name="Rectangle 18"/>
          <p:cNvSpPr/>
          <p:nvPr/>
        </p:nvSpPr>
        <p:spPr>
          <a:xfrm>
            <a:off x="5989903" y="224191"/>
            <a:ext cx="45719" cy="6917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0" name="Rectangle 19"/>
          <p:cNvSpPr/>
          <p:nvPr/>
        </p:nvSpPr>
        <p:spPr>
          <a:xfrm>
            <a:off x="7958720" y="224190"/>
            <a:ext cx="80730" cy="6874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1" name="Titre 1"/>
          <p:cNvSpPr txBox="1">
            <a:spLocks/>
          </p:cNvSpPr>
          <p:nvPr/>
        </p:nvSpPr>
        <p:spPr>
          <a:xfrm>
            <a:off x="6079940" y="22534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p:txBody>
      </p:sp>
      <p:sp>
        <p:nvSpPr>
          <p:cNvPr id="22" name="object 5"/>
          <p:cNvSpPr/>
          <p:nvPr/>
        </p:nvSpPr>
        <p:spPr>
          <a:xfrm>
            <a:off x="5311140" y="2215895"/>
            <a:ext cx="1949195" cy="1851659"/>
          </a:xfrm>
          <a:prstGeom prst="rect">
            <a:avLst/>
          </a:prstGeom>
          <a:blipFill>
            <a:blip r:embed="rId2" cstate="print"/>
            <a:stretch>
              <a:fillRect/>
            </a:stretch>
          </a:blipFill>
        </p:spPr>
        <p:txBody>
          <a:bodyPr wrap="square" lIns="0" tIns="0" rIns="0" bIns="0" rtlCol="0"/>
          <a:lstStyle/>
          <a:p>
            <a:endParaRPr/>
          </a:p>
        </p:txBody>
      </p:sp>
      <p:sp>
        <p:nvSpPr>
          <p:cNvPr id="23" name="object 4"/>
          <p:cNvSpPr txBox="1"/>
          <p:nvPr/>
        </p:nvSpPr>
        <p:spPr>
          <a:xfrm>
            <a:off x="4460240" y="4214317"/>
            <a:ext cx="358584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chemeClr val="bg1">
                    <a:lumMod val="90000"/>
                    <a:lumOff val="10000"/>
                  </a:schemeClr>
                </a:solidFill>
                <a:latin typeface="Arial"/>
                <a:cs typeface="Arial"/>
              </a:rPr>
              <a:t>Questions</a:t>
            </a:r>
            <a:r>
              <a:rPr sz="2800" dirty="0">
                <a:solidFill>
                  <a:srgbClr val="FFFFFF"/>
                </a:solidFill>
                <a:latin typeface="Arial"/>
                <a:cs typeface="Arial"/>
              </a:rPr>
              <a:t> </a:t>
            </a:r>
            <a:r>
              <a:rPr sz="2800" dirty="0">
                <a:solidFill>
                  <a:schemeClr val="bg1">
                    <a:lumMod val="90000"/>
                    <a:lumOff val="10000"/>
                  </a:schemeClr>
                </a:solidFill>
                <a:latin typeface="Arial"/>
                <a:cs typeface="Arial"/>
              </a:rPr>
              <a:t>et</a:t>
            </a:r>
            <a:r>
              <a:rPr sz="2800" spc="-90" dirty="0">
                <a:solidFill>
                  <a:schemeClr val="bg1">
                    <a:lumMod val="90000"/>
                    <a:lumOff val="10000"/>
                  </a:schemeClr>
                </a:solidFill>
                <a:latin typeface="Arial"/>
                <a:cs typeface="Arial"/>
              </a:rPr>
              <a:t> </a:t>
            </a:r>
            <a:r>
              <a:rPr sz="2800" dirty="0">
                <a:solidFill>
                  <a:schemeClr val="bg1">
                    <a:lumMod val="90000"/>
                    <a:lumOff val="10000"/>
                  </a:schemeClr>
                </a:solidFill>
                <a:latin typeface="Arial"/>
                <a:cs typeface="Arial"/>
              </a:rPr>
              <a:t>réponses</a:t>
            </a:r>
          </a:p>
        </p:txBody>
      </p:sp>
      <p:sp>
        <p:nvSpPr>
          <p:cNvPr id="24" name="object 3"/>
          <p:cNvSpPr txBox="1"/>
          <p:nvPr/>
        </p:nvSpPr>
        <p:spPr>
          <a:xfrm>
            <a:off x="817281" y="929565"/>
            <a:ext cx="1737396" cy="331886"/>
          </a:xfrm>
          <a:prstGeom prst="rect">
            <a:avLst/>
          </a:prstGeom>
        </p:spPr>
        <p:txBody>
          <a:bodyPr vert="horz" wrap="square" lIns="0" tIns="12700" rIns="0" bIns="0" rtlCol="0">
            <a:spAutoFit/>
          </a:bodyPr>
          <a:lstStyle/>
          <a:p>
            <a:pPr marL="12700">
              <a:lnSpc>
                <a:spcPts val="2750"/>
              </a:lnSpc>
            </a:pPr>
            <a:r>
              <a:rPr b="1" dirty="0">
                <a:solidFill>
                  <a:schemeClr val="tx2"/>
                </a:solidFill>
                <a:latin typeface="Century" panose="02040604050505020304" pitchFamily="18" charset="0"/>
              </a:rPr>
              <a:t>Q&amp;A</a:t>
            </a:r>
          </a:p>
        </p:txBody>
      </p:sp>
    </p:spTree>
    <p:extLst>
      <p:ext uri="{BB962C8B-B14F-4D97-AF65-F5344CB8AC3E}">
        <p14:creationId xmlns:p14="http://schemas.microsoft.com/office/powerpoint/2010/main" val="509225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5</a:t>
            </a:fld>
            <a:endParaRPr lang="fr-FR" dirty="0">
              <a:solidFill>
                <a:srgbClr val="FFFFFF"/>
              </a:solidFill>
            </a:endParaRPr>
          </a:p>
        </p:txBody>
      </p:sp>
      <p:sp>
        <p:nvSpPr>
          <p:cNvPr id="69"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Etude Préliminaire</a:t>
            </a:r>
          </a:p>
        </p:txBody>
      </p:sp>
      <p:sp>
        <p:nvSpPr>
          <p:cNvPr id="70"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Conception</a:t>
            </a:r>
          </a:p>
          <a:p>
            <a:pPr algn="ctr"/>
            <a:endParaRPr lang="fr-FR" sz="1500" dirty="0">
              <a:solidFill>
                <a:schemeClr val="accent6"/>
              </a:solidFill>
              <a:latin typeface="Century" panose="02040604050505020304" pitchFamily="18" charset="0"/>
            </a:endParaRPr>
          </a:p>
        </p:txBody>
      </p:sp>
      <p:sp>
        <p:nvSpPr>
          <p:cNvPr id="73" name="Rectangle 72"/>
          <p:cNvSpPr/>
          <p:nvPr/>
        </p:nvSpPr>
        <p:spPr>
          <a:xfrm>
            <a:off x="7754251"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space réservé du texte 5"/>
          <p:cNvSpPr>
            <a:spLocks noGrp="1"/>
          </p:cNvSpPr>
          <p:nvPr>
            <p:ph type="body" sz="quarter" idx="13"/>
          </p:nvPr>
        </p:nvSpPr>
        <p:spPr>
          <a:xfrm>
            <a:off x="923278" y="931075"/>
            <a:ext cx="10430522" cy="356187"/>
          </a:xfrm>
        </p:spPr>
        <p:txBody>
          <a:bodyPr>
            <a:normAutofit/>
          </a:bodyPr>
          <a:lstStyle/>
          <a:p>
            <a:r>
              <a:rPr lang="fr-FR" sz="1600" dirty="0"/>
              <a:t>Présence mondial d’Atos (effectif à septembre 2015)</a:t>
            </a:r>
          </a:p>
        </p:txBody>
      </p:sp>
      <p:sp>
        <p:nvSpPr>
          <p:cNvPr id="28" name="Shape 40"/>
          <p:cNvSpPr/>
          <p:nvPr/>
        </p:nvSpPr>
        <p:spPr>
          <a:xfrm flipV="1">
            <a:off x="228213" y="236892"/>
            <a:ext cx="11963788" cy="596554"/>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29"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Groupe ALLIANZ</a:t>
            </a:r>
          </a:p>
        </p:txBody>
      </p:sp>
      <p:sp>
        <p:nvSpPr>
          <p:cNvPr id="30"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a:p>
            <a:pPr algn="ctr"/>
            <a:endParaRPr lang="fr-FR" sz="1500" dirty="0">
              <a:solidFill>
                <a:schemeClr val="accent6"/>
              </a:solidFill>
              <a:latin typeface="Century" panose="02040604050505020304" pitchFamily="18" charset="0"/>
            </a:endParaRPr>
          </a:p>
        </p:txBody>
      </p:sp>
      <p:sp>
        <p:nvSpPr>
          <p:cNvPr id="40" name="Rectangle 39"/>
          <p:cNvSpPr/>
          <p:nvPr/>
        </p:nvSpPr>
        <p:spPr>
          <a:xfrm>
            <a:off x="4051001" y="23491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7979719"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982952" y="237464"/>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10007261" y="23136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itre 1"/>
          <p:cNvSpPr txBox="1">
            <a:spLocks/>
          </p:cNvSpPr>
          <p:nvPr/>
        </p:nvSpPr>
        <p:spPr>
          <a:xfrm>
            <a:off x="10158014" y="201893"/>
            <a:ext cx="2016599"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endParaRPr lang="fr-FR" sz="1500" dirty="0">
              <a:solidFill>
                <a:schemeClr val="accent6"/>
              </a:solidFill>
              <a:latin typeface="Century" panose="02040604050505020304" pitchFamily="18" charset="0"/>
            </a:endParaRPr>
          </a:p>
        </p:txBody>
      </p:sp>
      <p:sp>
        <p:nvSpPr>
          <p:cNvPr id="45" name="Rectangle 44"/>
          <p:cNvSpPr/>
          <p:nvPr/>
        </p:nvSpPr>
        <p:spPr>
          <a:xfrm>
            <a:off x="3137" y="236906"/>
            <a:ext cx="2105711" cy="596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Shape 40"/>
          <p:cNvSpPr/>
          <p:nvPr/>
        </p:nvSpPr>
        <p:spPr>
          <a:xfrm>
            <a:off x="0" y="792751"/>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47" name="Rectangle 46"/>
          <p:cNvSpPr/>
          <p:nvPr/>
        </p:nvSpPr>
        <p:spPr>
          <a:xfrm>
            <a:off x="2067352" y="236905"/>
            <a:ext cx="56648" cy="6116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itre 1"/>
          <p:cNvSpPr txBox="1">
            <a:spLocks/>
          </p:cNvSpPr>
          <p:nvPr/>
        </p:nvSpPr>
        <p:spPr>
          <a:xfrm>
            <a:off x="-35815" y="215653"/>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tx1"/>
                </a:solidFill>
                <a:latin typeface="Century" panose="02040604050505020304" pitchFamily="18" charset="0"/>
              </a:rPr>
              <a:t>Contexte Général</a:t>
            </a:r>
          </a:p>
        </p:txBody>
      </p:sp>
      <p:sp>
        <p:nvSpPr>
          <p:cNvPr id="49" name="Titre 1"/>
          <p:cNvSpPr txBox="1">
            <a:spLocks/>
          </p:cNvSpPr>
          <p:nvPr/>
        </p:nvSpPr>
        <p:spPr>
          <a:xfrm>
            <a:off x="6090517" y="191515"/>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50"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pic>
        <p:nvPicPr>
          <p:cNvPr id="2" name="image4.jpeg">
            <a:extLst>
              <a:ext uri="{FF2B5EF4-FFF2-40B4-BE49-F238E27FC236}">
                <a16:creationId xmlns:a16="http://schemas.microsoft.com/office/drawing/2014/main" id="{84DAA44C-34FA-4E01-8632-14EF0E9695AC}"/>
              </a:ext>
            </a:extLst>
          </p:cNvPr>
          <p:cNvPicPr/>
          <p:nvPr/>
        </p:nvPicPr>
        <p:blipFill>
          <a:blip r:embed="rId3" cstate="print"/>
          <a:stretch>
            <a:fillRect/>
          </a:stretch>
        </p:blipFill>
        <p:spPr>
          <a:xfrm>
            <a:off x="5187335" y="1311032"/>
            <a:ext cx="6166465" cy="4561756"/>
          </a:xfrm>
          <a:prstGeom prst="rect">
            <a:avLst/>
          </a:prstGeom>
        </p:spPr>
      </p:pic>
      <p:sp>
        <p:nvSpPr>
          <p:cNvPr id="27" name="ZoneTexte 26">
            <a:extLst>
              <a:ext uri="{FF2B5EF4-FFF2-40B4-BE49-F238E27FC236}">
                <a16:creationId xmlns:a16="http://schemas.microsoft.com/office/drawing/2014/main" id="{9F0541C4-00AE-4E75-8E43-C2393773CDBF}"/>
              </a:ext>
            </a:extLst>
          </p:cNvPr>
          <p:cNvSpPr txBox="1"/>
          <p:nvPr/>
        </p:nvSpPr>
        <p:spPr>
          <a:xfrm>
            <a:off x="162019" y="1766781"/>
            <a:ext cx="4880498" cy="2668679"/>
          </a:xfrm>
          <a:prstGeom prst="rect">
            <a:avLst/>
          </a:prstGeom>
          <a:noFill/>
        </p:spPr>
        <p:txBody>
          <a:bodyPr wrap="square">
            <a:spAutoFit/>
          </a:bodyPr>
          <a:lstStyle/>
          <a:p>
            <a:pPr marL="63500" marR="861695" algn="just">
              <a:lnSpc>
                <a:spcPct val="93000"/>
              </a:lnSpc>
              <a:spcBef>
                <a:spcPts val="1405"/>
              </a:spcBef>
              <a:spcAft>
                <a:spcPts val="0"/>
              </a:spcAft>
            </a:pPr>
            <a:r>
              <a:rPr lang="fr-FR" sz="1800" dirty="0">
                <a:effectLst/>
                <a:latin typeface="LM Roman 12"/>
                <a:ea typeface="LM Roman 12"/>
                <a:cs typeface="LM Roman 12"/>
              </a:rPr>
              <a:t>Désormais </a:t>
            </a:r>
            <a:r>
              <a:rPr lang="fr-FR" sz="1800" spc="-15" dirty="0" err="1">
                <a:effectLst/>
                <a:latin typeface="LM Roman 12"/>
                <a:ea typeface="LM Roman 12"/>
                <a:cs typeface="LM Roman 12"/>
              </a:rPr>
              <a:t>AtoS</a:t>
            </a:r>
            <a:r>
              <a:rPr lang="fr-FR" sz="1800" spc="-15" dirty="0">
                <a:effectLst/>
                <a:latin typeface="LM Roman 12"/>
                <a:ea typeface="LM Roman 12"/>
                <a:cs typeface="LM Roman 12"/>
              </a:rPr>
              <a:t> </a:t>
            </a:r>
            <a:r>
              <a:rPr lang="fr-FR" sz="1800" dirty="0">
                <a:effectLst/>
                <a:latin typeface="LM Roman 12"/>
                <a:ea typeface="LM Roman 12"/>
                <a:cs typeface="LM Roman 12"/>
              </a:rPr>
              <a:t>génère un chiffre d’affaires annuel de l’ordre de 12 milliards d’euros. </a:t>
            </a:r>
            <a:r>
              <a:rPr lang="fr-FR" sz="1800" spc="-45" dirty="0">
                <a:effectLst/>
                <a:latin typeface="LM Roman 12"/>
                <a:ea typeface="LM Roman 12"/>
                <a:cs typeface="LM Roman 12"/>
              </a:rPr>
              <a:t>Avec </a:t>
            </a:r>
            <a:r>
              <a:rPr lang="fr-FR" sz="1800" dirty="0">
                <a:effectLst/>
                <a:latin typeface="LM Roman 12"/>
                <a:ea typeface="LM Roman 12"/>
                <a:cs typeface="LM Roman 12"/>
              </a:rPr>
              <a:t>un tel chiffre d’affaires,</a:t>
            </a:r>
            <a:r>
              <a:rPr lang="fr-FR" sz="1800" spc="-145" dirty="0">
                <a:effectLst/>
                <a:latin typeface="LM Roman 12"/>
                <a:ea typeface="LM Roman 12"/>
                <a:cs typeface="LM Roman 12"/>
              </a:rPr>
              <a:t> </a:t>
            </a:r>
            <a:r>
              <a:rPr lang="fr-FR" sz="1800" spc="-15" dirty="0" err="1">
                <a:effectLst/>
                <a:latin typeface="LM Roman 12"/>
                <a:ea typeface="LM Roman 12"/>
                <a:cs typeface="LM Roman 12"/>
              </a:rPr>
              <a:t>AtoS</a:t>
            </a:r>
            <a:r>
              <a:rPr lang="fr-FR" sz="1800" spc="-140" dirty="0">
                <a:effectLst/>
                <a:latin typeface="LM Roman 12"/>
                <a:ea typeface="LM Roman 12"/>
                <a:cs typeface="LM Roman 12"/>
              </a:rPr>
              <a:t> </a:t>
            </a:r>
            <a:r>
              <a:rPr lang="fr-FR" sz="1800" dirty="0">
                <a:effectLst/>
                <a:latin typeface="LM Roman 12"/>
                <a:ea typeface="LM Roman 12"/>
                <a:cs typeface="LM Roman 12"/>
              </a:rPr>
              <a:t>fait</a:t>
            </a:r>
            <a:r>
              <a:rPr lang="fr-FR" sz="1800" spc="-145" dirty="0">
                <a:effectLst/>
                <a:latin typeface="LM Roman 12"/>
                <a:ea typeface="LM Roman 12"/>
                <a:cs typeface="LM Roman 12"/>
              </a:rPr>
              <a:t> </a:t>
            </a:r>
            <a:r>
              <a:rPr lang="fr-FR" sz="1800" dirty="0">
                <a:effectLst/>
                <a:latin typeface="LM Roman 12"/>
                <a:ea typeface="LM Roman 12"/>
                <a:cs typeface="LM Roman 12"/>
              </a:rPr>
              <a:t>partie</a:t>
            </a:r>
            <a:r>
              <a:rPr lang="fr-FR" sz="1800" spc="-140" dirty="0">
                <a:effectLst/>
                <a:latin typeface="LM Roman 12"/>
                <a:ea typeface="LM Roman 12"/>
                <a:cs typeface="LM Roman 12"/>
              </a:rPr>
              <a:t> </a:t>
            </a:r>
            <a:r>
              <a:rPr lang="fr-FR" sz="1800" dirty="0">
                <a:effectLst/>
                <a:latin typeface="LM Roman 12"/>
                <a:ea typeface="LM Roman 12"/>
                <a:cs typeface="LM Roman 12"/>
              </a:rPr>
              <a:t>des</a:t>
            </a:r>
            <a:r>
              <a:rPr lang="fr-FR" sz="1800" spc="-145" dirty="0">
                <a:effectLst/>
                <a:latin typeface="LM Roman 12"/>
                <a:ea typeface="LM Roman 12"/>
                <a:cs typeface="LM Roman 12"/>
              </a:rPr>
              <a:t> </a:t>
            </a:r>
            <a:r>
              <a:rPr lang="fr-FR" sz="1800" dirty="0">
                <a:effectLst/>
                <a:latin typeface="LM Roman 12"/>
                <a:ea typeface="LM Roman 12"/>
                <a:cs typeface="LM Roman 12"/>
              </a:rPr>
              <a:t>SSII</a:t>
            </a:r>
            <a:r>
              <a:rPr lang="fr-FR" sz="1800" spc="-140" dirty="0">
                <a:effectLst/>
                <a:latin typeface="LM Roman 12"/>
                <a:ea typeface="LM Roman 12"/>
                <a:cs typeface="LM Roman 12"/>
              </a:rPr>
              <a:t> </a:t>
            </a:r>
            <a:r>
              <a:rPr lang="fr-FR" sz="1800" dirty="0">
                <a:effectLst/>
                <a:latin typeface="LM Roman 12"/>
                <a:ea typeface="LM Roman 12"/>
                <a:cs typeface="LM Roman 12"/>
              </a:rPr>
              <a:t>les</a:t>
            </a:r>
            <a:r>
              <a:rPr lang="fr-FR" sz="1800" spc="-145" dirty="0">
                <a:effectLst/>
                <a:latin typeface="LM Roman 12"/>
                <a:ea typeface="LM Roman 12"/>
                <a:cs typeface="LM Roman 12"/>
              </a:rPr>
              <a:t> </a:t>
            </a:r>
            <a:r>
              <a:rPr lang="fr-FR" sz="1800" dirty="0">
                <a:effectLst/>
                <a:latin typeface="LM Roman 12"/>
                <a:ea typeface="LM Roman 12"/>
                <a:cs typeface="LM Roman 12"/>
              </a:rPr>
              <a:t>plus</a:t>
            </a:r>
            <a:r>
              <a:rPr lang="fr-FR" sz="1800" spc="-140" dirty="0">
                <a:effectLst/>
                <a:latin typeface="LM Roman 12"/>
                <a:ea typeface="LM Roman 12"/>
                <a:cs typeface="LM Roman 12"/>
              </a:rPr>
              <a:t> </a:t>
            </a:r>
            <a:r>
              <a:rPr lang="fr-FR" sz="1800" dirty="0">
                <a:effectLst/>
                <a:latin typeface="LM Roman 12"/>
                <a:ea typeface="LM Roman 12"/>
                <a:cs typeface="LM Roman 12"/>
              </a:rPr>
              <a:t>importantes</a:t>
            </a:r>
            <a:r>
              <a:rPr lang="fr-FR" sz="1800" spc="-145" dirty="0">
                <a:effectLst/>
                <a:latin typeface="LM Roman 12"/>
                <a:ea typeface="LM Roman 12"/>
                <a:cs typeface="LM Roman 12"/>
              </a:rPr>
              <a:t> </a:t>
            </a:r>
            <a:r>
              <a:rPr lang="fr-FR" sz="1800" dirty="0">
                <a:effectLst/>
                <a:latin typeface="LM Roman 12"/>
                <a:ea typeface="LM Roman 12"/>
                <a:cs typeface="LM Roman 12"/>
              </a:rPr>
              <a:t>au</a:t>
            </a:r>
            <a:r>
              <a:rPr lang="fr-FR" sz="1800" spc="-140" dirty="0">
                <a:effectLst/>
                <a:latin typeface="LM Roman 12"/>
                <a:ea typeface="LM Roman 12"/>
                <a:cs typeface="LM Roman 12"/>
              </a:rPr>
              <a:t> </a:t>
            </a:r>
            <a:r>
              <a:rPr lang="fr-FR" sz="1800" dirty="0">
                <a:effectLst/>
                <a:latin typeface="LM Roman 12"/>
                <a:ea typeface="LM Roman 12"/>
                <a:cs typeface="LM Roman 12"/>
              </a:rPr>
              <a:t>niveau</a:t>
            </a:r>
            <a:r>
              <a:rPr lang="fr-FR" sz="1800" spc="-145" dirty="0">
                <a:effectLst/>
                <a:latin typeface="LM Roman 12"/>
                <a:ea typeface="LM Roman 12"/>
                <a:cs typeface="LM Roman 12"/>
              </a:rPr>
              <a:t> </a:t>
            </a:r>
            <a:r>
              <a:rPr lang="fr-FR" sz="1800" dirty="0">
                <a:effectLst/>
                <a:latin typeface="LM Roman 12"/>
                <a:ea typeface="LM Roman 12"/>
                <a:cs typeface="LM Roman 12"/>
              </a:rPr>
              <a:t>international</a:t>
            </a:r>
            <a:r>
              <a:rPr lang="fr-FR" sz="1800" spc="-140" dirty="0">
                <a:effectLst/>
                <a:latin typeface="LM Roman 12"/>
                <a:ea typeface="LM Roman 12"/>
                <a:cs typeface="LM Roman 12"/>
              </a:rPr>
              <a:t> </a:t>
            </a:r>
            <a:r>
              <a:rPr lang="fr-FR" sz="1800" dirty="0">
                <a:effectLst/>
                <a:latin typeface="LM Roman 12"/>
                <a:ea typeface="LM Roman 12"/>
                <a:cs typeface="LM Roman 12"/>
              </a:rPr>
              <a:t>et</a:t>
            </a:r>
            <a:r>
              <a:rPr lang="fr-FR" sz="1800" spc="-145" dirty="0">
                <a:effectLst/>
                <a:latin typeface="LM Roman 12"/>
                <a:ea typeface="LM Roman 12"/>
                <a:cs typeface="LM Roman 12"/>
              </a:rPr>
              <a:t> </a:t>
            </a:r>
            <a:r>
              <a:rPr lang="fr-FR" sz="1800" dirty="0">
                <a:effectLst/>
                <a:latin typeface="LM Roman 12"/>
                <a:ea typeface="LM Roman 12"/>
                <a:cs typeface="LM Roman 12"/>
              </a:rPr>
              <a:t>compte parmi</a:t>
            </a:r>
            <a:r>
              <a:rPr lang="fr-FR" sz="1800" spc="-50" dirty="0">
                <a:effectLst/>
                <a:latin typeface="LM Roman 12"/>
                <a:ea typeface="LM Roman 12"/>
                <a:cs typeface="LM Roman 12"/>
              </a:rPr>
              <a:t> </a:t>
            </a:r>
            <a:r>
              <a:rPr lang="fr-FR" sz="1800" dirty="0">
                <a:effectLst/>
                <a:latin typeface="LM Roman 12"/>
                <a:ea typeface="LM Roman 12"/>
                <a:cs typeface="LM Roman 12"/>
              </a:rPr>
              <a:t>ses</a:t>
            </a:r>
            <a:r>
              <a:rPr lang="fr-FR" sz="1800" spc="-45" dirty="0">
                <a:effectLst/>
                <a:latin typeface="LM Roman 12"/>
                <a:ea typeface="LM Roman 12"/>
                <a:cs typeface="LM Roman 12"/>
              </a:rPr>
              <a:t> </a:t>
            </a:r>
            <a:r>
              <a:rPr lang="fr-FR" sz="1800" dirty="0">
                <a:effectLst/>
                <a:latin typeface="LM Roman 12"/>
                <a:ea typeface="LM Roman 12"/>
                <a:cs typeface="LM Roman 12"/>
              </a:rPr>
              <a:t>clients</a:t>
            </a:r>
            <a:r>
              <a:rPr lang="fr-FR" sz="1800" spc="-45" dirty="0">
                <a:effectLst/>
                <a:latin typeface="LM Roman 12"/>
                <a:ea typeface="LM Roman 12"/>
                <a:cs typeface="LM Roman 12"/>
              </a:rPr>
              <a:t> </a:t>
            </a:r>
            <a:r>
              <a:rPr lang="fr-FR" sz="1800" dirty="0">
                <a:effectLst/>
                <a:latin typeface="LM Roman 12"/>
                <a:ea typeface="LM Roman 12"/>
                <a:cs typeface="LM Roman 12"/>
              </a:rPr>
              <a:t>des</a:t>
            </a:r>
            <a:r>
              <a:rPr lang="fr-FR" sz="1800" spc="-45" dirty="0">
                <a:effectLst/>
                <a:latin typeface="LM Roman 12"/>
                <a:ea typeface="LM Roman 12"/>
                <a:cs typeface="LM Roman 12"/>
              </a:rPr>
              <a:t> </a:t>
            </a:r>
            <a:r>
              <a:rPr lang="fr-FR" sz="1800" dirty="0">
                <a:effectLst/>
                <a:latin typeface="LM Roman 12"/>
                <a:ea typeface="LM Roman 12"/>
                <a:cs typeface="LM Roman 12"/>
              </a:rPr>
              <a:t>sociétés</a:t>
            </a:r>
            <a:r>
              <a:rPr lang="fr-FR" sz="1800" spc="-45" dirty="0">
                <a:effectLst/>
                <a:latin typeface="LM Roman 12"/>
                <a:ea typeface="LM Roman 12"/>
                <a:cs typeface="LM Roman 12"/>
              </a:rPr>
              <a:t> </a:t>
            </a:r>
            <a:r>
              <a:rPr lang="fr-FR" sz="1800" dirty="0">
                <a:effectLst/>
                <a:latin typeface="LM Roman 12"/>
                <a:ea typeface="LM Roman 12"/>
                <a:cs typeface="LM Roman 12"/>
              </a:rPr>
              <a:t>aussi</a:t>
            </a:r>
            <a:r>
              <a:rPr lang="fr-FR" sz="1800" spc="-45" dirty="0">
                <a:effectLst/>
                <a:latin typeface="LM Roman 12"/>
                <a:ea typeface="LM Roman 12"/>
                <a:cs typeface="LM Roman 12"/>
              </a:rPr>
              <a:t> </a:t>
            </a:r>
            <a:r>
              <a:rPr lang="fr-FR" sz="1800" dirty="0">
                <a:effectLst/>
                <a:latin typeface="LM Roman 12"/>
                <a:ea typeface="LM Roman 12"/>
                <a:cs typeface="LM Roman 12"/>
              </a:rPr>
              <a:t>prestigieuses</a:t>
            </a:r>
            <a:r>
              <a:rPr lang="fr-FR" sz="1800" spc="-45" dirty="0">
                <a:effectLst/>
                <a:latin typeface="LM Roman 12"/>
                <a:ea typeface="LM Roman 12"/>
                <a:cs typeface="LM Roman 12"/>
              </a:rPr>
              <a:t> </a:t>
            </a:r>
            <a:r>
              <a:rPr lang="fr-FR" sz="1800" dirty="0">
                <a:effectLst/>
                <a:latin typeface="LM Roman 12"/>
                <a:ea typeface="LM Roman 12"/>
                <a:cs typeface="LM Roman 12"/>
              </a:rPr>
              <a:t>que</a:t>
            </a:r>
            <a:r>
              <a:rPr lang="fr-FR" sz="1800" spc="-45" dirty="0">
                <a:effectLst/>
                <a:latin typeface="LM Roman 12"/>
                <a:ea typeface="LM Roman 12"/>
                <a:cs typeface="LM Roman 12"/>
              </a:rPr>
              <a:t> </a:t>
            </a:r>
            <a:r>
              <a:rPr lang="fr-FR" sz="1800" dirty="0">
                <a:effectLst/>
                <a:latin typeface="LM Roman 12"/>
                <a:ea typeface="LM Roman 12"/>
                <a:cs typeface="LM Roman 12"/>
              </a:rPr>
              <a:t>ABN</a:t>
            </a:r>
            <a:r>
              <a:rPr lang="fr-FR" sz="1800" spc="-50" dirty="0">
                <a:effectLst/>
                <a:latin typeface="LM Roman 12"/>
                <a:ea typeface="LM Roman 12"/>
                <a:cs typeface="LM Roman 12"/>
              </a:rPr>
              <a:t> </a:t>
            </a:r>
            <a:r>
              <a:rPr lang="fr-FR" sz="1800" dirty="0">
                <a:effectLst/>
                <a:latin typeface="LM Roman 12"/>
                <a:ea typeface="LM Roman 12"/>
                <a:cs typeface="LM Roman 12"/>
              </a:rPr>
              <a:t>AMRO,</a:t>
            </a:r>
            <a:r>
              <a:rPr lang="fr-FR" sz="1800" spc="-45" dirty="0">
                <a:effectLst/>
                <a:latin typeface="LM Roman 12"/>
                <a:ea typeface="LM Roman 12"/>
                <a:cs typeface="LM Roman 12"/>
              </a:rPr>
              <a:t> </a:t>
            </a:r>
            <a:r>
              <a:rPr lang="fr-FR" sz="1800" dirty="0">
                <a:effectLst/>
                <a:latin typeface="LM Roman 12"/>
                <a:ea typeface="LM Roman 12"/>
                <a:cs typeface="LM Roman 12"/>
              </a:rPr>
              <a:t>Société</a:t>
            </a:r>
            <a:r>
              <a:rPr lang="fr-FR" sz="1800" spc="-45" dirty="0">
                <a:effectLst/>
                <a:latin typeface="LM Roman 12"/>
                <a:ea typeface="LM Roman 12"/>
                <a:cs typeface="LM Roman 12"/>
              </a:rPr>
              <a:t> </a:t>
            </a:r>
            <a:r>
              <a:rPr lang="fr-FR" sz="1800" dirty="0">
                <a:effectLst/>
                <a:latin typeface="LM Roman 12"/>
                <a:ea typeface="LM Roman 12"/>
                <a:cs typeface="LM Roman 12"/>
              </a:rPr>
              <a:t>Générale,</a:t>
            </a:r>
            <a:r>
              <a:rPr lang="fr-FR" sz="1800" spc="-45" dirty="0">
                <a:effectLst/>
                <a:latin typeface="LM Roman 12"/>
                <a:ea typeface="LM Roman 12"/>
                <a:cs typeface="LM Roman 12"/>
              </a:rPr>
              <a:t> </a:t>
            </a:r>
            <a:r>
              <a:rPr lang="fr-FR" sz="1800" dirty="0">
                <a:effectLst/>
                <a:latin typeface="LM Roman 12"/>
                <a:ea typeface="LM Roman 12"/>
                <a:cs typeface="LM Roman 12"/>
              </a:rPr>
              <a:t>Allianz </a:t>
            </a:r>
            <a:r>
              <a:rPr lang="fr-FR" sz="1800" spc="-20" dirty="0">
                <a:effectLst/>
                <a:latin typeface="LM Roman 12"/>
                <a:ea typeface="LM Roman 12"/>
                <a:cs typeface="LM Roman 12"/>
              </a:rPr>
              <a:t>France, </a:t>
            </a:r>
            <a:r>
              <a:rPr lang="fr-FR" sz="1800" dirty="0">
                <a:effectLst/>
                <a:latin typeface="LM Roman 12"/>
                <a:ea typeface="LM Roman 12"/>
                <a:cs typeface="LM Roman 12"/>
              </a:rPr>
              <a:t>BNP Paribas, Ericsson, EDF, Fiat, </a:t>
            </a:r>
            <a:r>
              <a:rPr lang="fr-FR" sz="1800" spc="-20" dirty="0">
                <a:effectLst/>
                <a:latin typeface="LM Roman 12"/>
                <a:ea typeface="LM Roman 12"/>
                <a:cs typeface="LM Roman 12"/>
              </a:rPr>
              <a:t>France </a:t>
            </a:r>
            <a:r>
              <a:rPr lang="fr-FR" sz="1800" spc="-15" dirty="0">
                <a:effectLst/>
                <a:latin typeface="LM Roman 12"/>
                <a:ea typeface="LM Roman 12"/>
                <a:cs typeface="LM Roman 12"/>
              </a:rPr>
              <a:t>Telecom, </a:t>
            </a:r>
            <a:r>
              <a:rPr lang="fr-FR" sz="1800" dirty="0">
                <a:effectLst/>
                <a:latin typeface="LM Roman 12"/>
                <a:ea typeface="LM Roman 12"/>
                <a:cs typeface="LM Roman 12"/>
              </a:rPr>
              <a:t>Renault, </a:t>
            </a:r>
            <a:r>
              <a:rPr lang="fr-FR" sz="1800" spc="-20" dirty="0">
                <a:effectLst/>
                <a:latin typeface="LM Roman 12"/>
                <a:ea typeface="LM Roman 12"/>
                <a:cs typeface="LM Roman 12"/>
              </a:rPr>
              <a:t>Royal</a:t>
            </a:r>
            <a:r>
              <a:rPr lang="fr-FR" sz="1800" spc="-135" dirty="0">
                <a:effectLst/>
                <a:latin typeface="LM Roman 12"/>
                <a:ea typeface="LM Roman 12"/>
                <a:cs typeface="LM Roman 12"/>
              </a:rPr>
              <a:t> </a:t>
            </a:r>
            <a:r>
              <a:rPr lang="fr-FR" sz="1800" dirty="0">
                <a:effectLst/>
                <a:latin typeface="LM Roman 12"/>
                <a:ea typeface="LM Roman 12"/>
                <a:cs typeface="LM Roman 12"/>
              </a:rPr>
              <a:t>Bank</a:t>
            </a:r>
          </a:p>
        </p:txBody>
      </p:sp>
    </p:spTree>
    <p:extLst>
      <p:ext uri="{BB962C8B-B14F-4D97-AF65-F5344CB8AC3E}">
        <p14:creationId xmlns:p14="http://schemas.microsoft.com/office/powerpoint/2010/main" val="2077038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animEffect transition="in" filter="fade">
                                      <p:cBhvr>
                                        <p:cTn id="7" dur="10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6</a:t>
            </a:fld>
            <a:endParaRPr lang="fr-FR" dirty="0">
              <a:solidFill>
                <a:srgbClr val="FFFFFF"/>
              </a:solidFill>
            </a:endParaRPr>
          </a:p>
        </p:txBody>
      </p:sp>
      <p:sp>
        <p:nvSpPr>
          <p:cNvPr id="22" name="Shape 40"/>
          <p:cNvSpPr/>
          <p:nvPr/>
        </p:nvSpPr>
        <p:spPr>
          <a:xfrm flipV="1">
            <a:off x="228213" y="236892"/>
            <a:ext cx="11963788" cy="596554"/>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23"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Groupe ALLIANZ</a:t>
            </a:r>
          </a:p>
        </p:txBody>
      </p:sp>
      <p:sp>
        <p:nvSpPr>
          <p:cNvPr id="29"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a:p>
            <a:pPr algn="ctr"/>
            <a:endParaRPr lang="fr-FR" sz="1500" dirty="0">
              <a:solidFill>
                <a:schemeClr val="accent6"/>
              </a:solidFill>
              <a:latin typeface="Century" panose="02040604050505020304" pitchFamily="18" charset="0"/>
            </a:endParaRPr>
          </a:p>
        </p:txBody>
      </p:sp>
      <p:sp>
        <p:nvSpPr>
          <p:cNvPr id="33" name="Rectangle 32"/>
          <p:cNvSpPr/>
          <p:nvPr/>
        </p:nvSpPr>
        <p:spPr>
          <a:xfrm>
            <a:off x="4051001" y="23491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7979719"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5982952" y="237464"/>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10007261" y="23136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itre 1"/>
          <p:cNvSpPr txBox="1">
            <a:spLocks/>
          </p:cNvSpPr>
          <p:nvPr/>
        </p:nvSpPr>
        <p:spPr>
          <a:xfrm>
            <a:off x="10052980" y="191515"/>
            <a:ext cx="2016599"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endParaRPr lang="fr-FR" sz="1500" dirty="0">
              <a:solidFill>
                <a:schemeClr val="accent6"/>
              </a:solidFill>
              <a:latin typeface="Century" panose="02040604050505020304" pitchFamily="18" charset="0"/>
            </a:endParaRPr>
          </a:p>
        </p:txBody>
      </p:sp>
      <p:sp>
        <p:nvSpPr>
          <p:cNvPr id="38" name="Rectangle 37"/>
          <p:cNvSpPr/>
          <p:nvPr/>
        </p:nvSpPr>
        <p:spPr>
          <a:xfrm>
            <a:off x="3137" y="236906"/>
            <a:ext cx="2105711" cy="596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Shape 40"/>
          <p:cNvSpPr/>
          <p:nvPr/>
        </p:nvSpPr>
        <p:spPr>
          <a:xfrm>
            <a:off x="0" y="792751"/>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40" name="Rectangle 39"/>
          <p:cNvSpPr/>
          <p:nvPr/>
        </p:nvSpPr>
        <p:spPr>
          <a:xfrm>
            <a:off x="2067352" y="236905"/>
            <a:ext cx="56648" cy="6116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itre 1"/>
          <p:cNvSpPr txBox="1">
            <a:spLocks/>
          </p:cNvSpPr>
          <p:nvPr/>
        </p:nvSpPr>
        <p:spPr>
          <a:xfrm>
            <a:off x="-35815" y="215653"/>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tx1"/>
                </a:solidFill>
                <a:latin typeface="Century" panose="02040604050505020304" pitchFamily="18" charset="0"/>
              </a:rPr>
              <a:t>Contexte Général</a:t>
            </a:r>
          </a:p>
        </p:txBody>
      </p:sp>
      <p:sp>
        <p:nvSpPr>
          <p:cNvPr id="42" name="Titre 1"/>
          <p:cNvSpPr txBox="1">
            <a:spLocks/>
          </p:cNvSpPr>
          <p:nvPr/>
        </p:nvSpPr>
        <p:spPr>
          <a:xfrm>
            <a:off x="6090517" y="191515"/>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43"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Secteur d’activité</a:t>
            </a:r>
          </a:p>
        </p:txBody>
      </p:sp>
      <p:sp>
        <p:nvSpPr>
          <p:cNvPr id="44" name="Espace réservé du pied de page 3"/>
          <p:cNvSpPr>
            <a:spLocks noGrp="1"/>
          </p:cNvSpPr>
          <p:nvPr>
            <p:ph type="ftr" sz="quarter" idx="11"/>
          </p:nvPr>
        </p:nvSpPr>
        <p:spPr>
          <a:xfrm>
            <a:off x="7323123" y="6430762"/>
            <a:ext cx="3531690" cy="365125"/>
          </a:xfrm>
        </p:spPr>
        <p:txBody>
          <a:bodyPr/>
          <a:lstStyle/>
          <a:p>
            <a:r>
              <a:rPr lang="fr-FR" dirty="0">
                <a:solidFill>
                  <a:srgbClr val="FFFFFF"/>
                </a:solidFill>
              </a:rPr>
              <a:t>Demande de crédit en ligne</a:t>
            </a:r>
          </a:p>
        </p:txBody>
      </p:sp>
      <p:sp>
        <p:nvSpPr>
          <p:cNvPr id="32"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30" name="ZoneTexte 29">
            <a:extLst>
              <a:ext uri="{FF2B5EF4-FFF2-40B4-BE49-F238E27FC236}">
                <a16:creationId xmlns:a16="http://schemas.microsoft.com/office/drawing/2014/main" id="{30A94179-0AF4-4D18-AD97-D309005747E1}"/>
              </a:ext>
            </a:extLst>
          </p:cNvPr>
          <p:cNvSpPr txBox="1"/>
          <p:nvPr/>
        </p:nvSpPr>
        <p:spPr>
          <a:xfrm>
            <a:off x="-83605" y="1697749"/>
            <a:ext cx="4682238" cy="2411045"/>
          </a:xfrm>
          <a:prstGeom prst="rect">
            <a:avLst/>
          </a:prstGeom>
          <a:noFill/>
        </p:spPr>
        <p:txBody>
          <a:bodyPr wrap="square">
            <a:spAutoFit/>
          </a:bodyPr>
          <a:lstStyle/>
          <a:p>
            <a:pPr marL="253365" marR="671195" algn="just">
              <a:lnSpc>
                <a:spcPct val="93000"/>
              </a:lnSpc>
              <a:spcBef>
                <a:spcPts val="685"/>
              </a:spcBef>
              <a:spcAft>
                <a:spcPts val="0"/>
              </a:spcAft>
            </a:pPr>
            <a:r>
              <a:rPr lang="fr-FR" sz="1800" spc="-15" dirty="0">
                <a:effectLst/>
                <a:latin typeface="LM Roman 12"/>
                <a:ea typeface="LM Roman 12"/>
                <a:cs typeface="LM Roman 12"/>
              </a:rPr>
              <a:t>Atos</a:t>
            </a:r>
            <a:r>
              <a:rPr lang="fr-FR" sz="1800" spc="-35" dirty="0">
                <a:effectLst/>
                <a:latin typeface="LM Roman 12"/>
                <a:ea typeface="LM Roman 12"/>
                <a:cs typeface="LM Roman 12"/>
              </a:rPr>
              <a:t> </a:t>
            </a:r>
            <a:r>
              <a:rPr lang="fr-FR" sz="1800" dirty="0">
                <a:effectLst/>
                <a:latin typeface="LM Roman 12"/>
                <a:ea typeface="LM Roman 12"/>
                <a:cs typeface="LM Roman 12"/>
              </a:rPr>
              <a:t>noue</a:t>
            </a:r>
            <a:r>
              <a:rPr lang="fr-FR" sz="1800" spc="-25" dirty="0">
                <a:effectLst/>
                <a:latin typeface="LM Roman 12"/>
                <a:ea typeface="LM Roman 12"/>
                <a:cs typeface="LM Roman 12"/>
              </a:rPr>
              <a:t> </a:t>
            </a:r>
            <a:r>
              <a:rPr lang="fr-FR" sz="1800" dirty="0">
                <a:effectLst/>
                <a:latin typeface="LM Roman 12"/>
                <a:ea typeface="LM Roman 12"/>
                <a:cs typeface="LM Roman 12"/>
              </a:rPr>
              <a:t>des</a:t>
            </a:r>
            <a:r>
              <a:rPr lang="fr-FR" sz="1800" spc="-25" dirty="0">
                <a:effectLst/>
                <a:latin typeface="LM Roman 12"/>
                <a:ea typeface="LM Roman 12"/>
                <a:cs typeface="LM Roman 12"/>
              </a:rPr>
              <a:t> </a:t>
            </a:r>
            <a:r>
              <a:rPr lang="fr-FR" sz="1800" dirty="0">
                <a:effectLst/>
                <a:latin typeface="LM Roman 12"/>
                <a:ea typeface="LM Roman 12"/>
                <a:cs typeface="LM Roman 12"/>
              </a:rPr>
              <a:t>partenariats</a:t>
            </a:r>
            <a:r>
              <a:rPr lang="fr-FR" sz="1800" spc="-25" dirty="0">
                <a:effectLst/>
                <a:latin typeface="LM Roman 12"/>
                <a:ea typeface="LM Roman 12"/>
                <a:cs typeface="LM Roman 12"/>
              </a:rPr>
              <a:t> </a:t>
            </a:r>
            <a:r>
              <a:rPr lang="fr-FR" sz="1800" dirty="0">
                <a:effectLst/>
                <a:latin typeface="LM Roman 12"/>
                <a:ea typeface="LM Roman 12"/>
                <a:cs typeface="LM Roman 12"/>
              </a:rPr>
              <a:t>à</a:t>
            </a:r>
            <a:r>
              <a:rPr lang="fr-FR" sz="1800" spc="-30" dirty="0">
                <a:effectLst/>
                <a:latin typeface="LM Roman 12"/>
                <a:ea typeface="LM Roman 12"/>
                <a:cs typeface="LM Roman 12"/>
              </a:rPr>
              <a:t> </a:t>
            </a:r>
            <a:r>
              <a:rPr lang="fr-FR" sz="1800" dirty="0">
                <a:effectLst/>
                <a:latin typeface="LM Roman 12"/>
                <a:ea typeface="LM Roman 12"/>
                <a:cs typeface="LM Roman 12"/>
              </a:rPr>
              <a:t>long</a:t>
            </a:r>
            <a:r>
              <a:rPr lang="fr-FR" sz="1800" spc="-25" dirty="0">
                <a:effectLst/>
                <a:latin typeface="LM Roman 12"/>
                <a:ea typeface="LM Roman 12"/>
                <a:cs typeface="LM Roman 12"/>
              </a:rPr>
              <a:t> </a:t>
            </a:r>
            <a:r>
              <a:rPr lang="fr-FR" sz="1800" dirty="0">
                <a:effectLst/>
                <a:latin typeface="LM Roman 12"/>
                <a:ea typeface="LM Roman 12"/>
                <a:cs typeface="LM Roman 12"/>
              </a:rPr>
              <a:t>terme</a:t>
            </a:r>
            <a:r>
              <a:rPr lang="fr-FR" sz="1800" spc="-30" dirty="0">
                <a:effectLst/>
                <a:latin typeface="LM Roman 12"/>
                <a:ea typeface="LM Roman 12"/>
                <a:cs typeface="LM Roman 12"/>
              </a:rPr>
              <a:t> </a:t>
            </a:r>
            <a:r>
              <a:rPr lang="fr-FR" sz="1800" dirty="0">
                <a:effectLst/>
                <a:latin typeface="LM Roman 12"/>
                <a:ea typeface="LM Roman 12"/>
                <a:cs typeface="LM Roman 12"/>
              </a:rPr>
              <a:t>aussi</a:t>
            </a:r>
            <a:r>
              <a:rPr lang="fr-FR" sz="1800" spc="-25" dirty="0">
                <a:effectLst/>
                <a:latin typeface="LM Roman 12"/>
                <a:ea typeface="LM Roman 12"/>
                <a:cs typeface="LM Roman 12"/>
              </a:rPr>
              <a:t> </a:t>
            </a:r>
            <a:r>
              <a:rPr lang="fr-FR" sz="1800" dirty="0">
                <a:effectLst/>
                <a:latin typeface="LM Roman 12"/>
                <a:ea typeface="LM Roman 12"/>
                <a:cs typeface="LM Roman 12"/>
              </a:rPr>
              <a:t>bien</a:t>
            </a:r>
            <a:r>
              <a:rPr lang="fr-FR" sz="1800" spc="-25" dirty="0">
                <a:effectLst/>
                <a:latin typeface="LM Roman 12"/>
                <a:ea typeface="LM Roman 12"/>
                <a:cs typeface="LM Roman 12"/>
              </a:rPr>
              <a:t> </a:t>
            </a:r>
            <a:r>
              <a:rPr lang="fr-FR" sz="1800" spc="-20" dirty="0">
                <a:effectLst/>
                <a:latin typeface="LM Roman 12"/>
                <a:ea typeface="LM Roman 12"/>
                <a:cs typeface="LM Roman 12"/>
              </a:rPr>
              <a:t>avec</a:t>
            </a:r>
            <a:r>
              <a:rPr lang="fr-FR" sz="1800" spc="-30" dirty="0">
                <a:effectLst/>
                <a:latin typeface="LM Roman 12"/>
                <a:ea typeface="LM Roman 12"/>
                <a:cs typeface="LM Roman 12"/>
              </a:rPr>
              <a:t> </a:t>
            </a:r>
            <a:r>
              <a:rPr lang="fr-FR" sz="1800" dirty="0">
                <a:effectLst/>
                <a:latin typeface="LM Roman 12"/>
                <a:ea typeface="LM Roman 12"/>
                <a:cs typeface="LM Roman 12"/>
              </a:rPr>
              <a:t>de</a:t>
            </a:r>
            <a:r>
              <a:rPr lang="fr-FR" sz="1800" spc="-25" dirty="0">
                <a:effectLst/>
                <a:latin typeface="LM Roman 12"/>
                <a:ea typeface="LM Roman 12"/>
                <a:cs typeface="LM Roman 12"/>
              </a:rPr>
              <a:t> </a:t>
            </a:r>
            <a:r>
              <a:rPr lang="fr-FR" sz="1800" dirty="0">
                <a:effectLst/>
                <a:latin typeface="LM Roman 12"/>
                <a:ea typeface="LM Roman 12"/>
                <a:cs typeface="LM Roman 12"/>
              </a:rPr>
              <a:t>grands</a:t>
            </a:r>
            <a:r>
              <a:rPr lang="fr-FR" sz="1800" spc="-30" dirty="0">
                <a:effectLst/>
                <a:latin typeface="LM Roman 12"/>
                <a:ea typeface="LM Roman 12"/>
                <a:cs typeface="LM Roman 12"/>
              </a:rPr>
              <a:t> </a:t>
            </a:r>
            <a:r>
              <a:rPr lang="fr-FR" sz="1800" dirty="0">
                <a:effectLst/>
                <a:latin typeface="LM Roman 12"/>
                <a:ea typeface="LM Roman 12"/>
                <a:cs typeface="LM Roman 12"/>
              </a:rPr>
              <a:t>groupes</a:t>
            </a:r>
            <a:r>
              <a:rPr lang="fr-FR" sz="1800" spc="-25" dirty="0">
                <a:effectLst/>
                <a:latin typeface="LM Roman 12"/>
                <a:ea typeface="LM Roman 12"/>
                <a:cs typeface="LM Roman 12"/>
              </a:rPr>
              <a:t> </a:t>
            </a:r>
            <a:r>
              <a:rPr lang="fr-FR" sz="1800" dirty="0">
                <a:effectLst/>
                <a:latin typeface="LM Roman 12"/>
                <a:ea typeface="LM Roman 12"/>
                <a:cs typeface="LM Roman 12"/>
              </a:rPr>
              <a:t>et</a:t>
            </a:r>
            <a:r>
              <a:rPr lang="fr-FR" sz="1800" spc="-25" dirty="0">
                <a:effectLst/>
                <a:latin typeface="LM Roman 12"/>
                <a:ea typeface="LM Roman 12"/>
                <a:cs typeface="LM Roman 12"/>
              </a:rPr>
              <a:t> </a:t>
            </a:r>
            <a:r>
              <a:rPr lang="fr-FR" sz="1800" dirty="0">
                <a:effectLst/>
                <a:latin typeface="LM Roman 12"/>
                <a:ea typeface="LM Roman 12"/>
                <a:cs typeface="LM Roman 12"/>
              </a:rPr>
              <a:t>des</a:t>
            </a:r>
            <a:r>
              <a:rPr lang="fr-FR" sz="1800" spc="-25" dirty="0">
                <a:effectLst/>
                <a:latin typeface="LM Roman 12"/>
                <a:ea typeface="LM Roman 12"/>
                <a:cs typeface="LM Roman 12"/>
              </a:rPr>
              <a:t> </a:t>
            </a:r>
            <a:r>
              <a:rPr lang="fr-FR" sz="1800" dirty="0">
                <a:effectLst/>
                <a:latin typeface="LM Roman 12"/>
                <a:ea typeface="LM Roman 12"/>
                <a:cs typeface="LM Roman 12"/>
              </a:rPr>
              <a:t>entre- prises multinationales </a:t>
            </a:r>
            <a:r>
              <a:rPr lang="fr-FR" sz="1800" spc="-15" dirty="0">
                <a:effectLst/>
                <a:latin typeface="LM Roman 12"/>
                <a:ea typeface="LM Roman 12"/>
                <a:cs typeface="LM Roman 12"/>
              </a:rPr>
              <a:t>qu’avec </a:t>
            </a:r>
            <a:r>
              <a:rPr lang="fr-FR" sz="1800" dirty="0">
                <a:effectLst/>
                <a:latin typeface="LM Roman 12"/>
                <a:ea typeface="LM Roman 12"/>
                <a:cs typeface="LM Roman 12"/>
              </a:rPr>
              <a:t>des petites et moyennes entreprises. Sa grande expertise technologique et sa connaissance industrielle permettent au Groupe de </a:t>
            </a:r>
            <a:r>
              <a:rPr lang="fr-FR" sz="1800" spc="-15" dirty="0">
                <a:effectLst/>
                <a:latin typeface="LM Roman 12"/>
                <a:ea typeface="LM Roman 12"/>
                <a:cs typeface="LM Roman 12"/>
              </a:rPr>
              <a:t>travailler </a:t>
            </a:r>
            <a:r>
              <a:rPr lang="fr-FR" sz="1800" spc="-20" dirty="0">
                <a:effectLst/>
                <a:latin typeface="LM Roman 12"/>
                <a:ea typeface="LM Roman 12"/>
                <a:cs typeface="LM Roman 12"/>
              </a:rPr>
              <a:t>avec </a:t>
            </a:r>
            <a:r>
              <a:rPr lang="fr-FR" sz="1800" dirty="0">
                <a:effectLst/>
                <a:latin typeface="LM Roman 12"/>
                <a:ea typeface="LM Roman 12"/>
                <a:cs typeface="LM Roman 12"/>
              </a:rPr>
              <a:t>des clients dans les secteurs </a:t>
            </a:r>
            <a:r>
              <a:rPr lang="fr-FR" sz="1800" spc="-15" dirty="0">
                <a:effectLst/>
                <a:latin typeface="LM Roman 12"/>
                <a:ea typeface="LM Roman 12"/>
                <a:cs typeface="LM Roman 12"/>
              </a:rPr>
              <a:t>suivants</a:t>
            </a:r>
            <a:r>
              <a:rPr lang="fr-FR" sz="1800" spc="-35" dirty="0">
                <a:effectLst/>
                <a:latin typeface="LM Roman 12"/>
                <a:ea typeface="LM Roman 12"/>
                <a:cs typeface="LM Roman 12"/>
              </a:rPr>
              <a:t> </a:t>
            </a:r>
            <a:r>
              <a:rPr lang="fr-FR" sz="1800" dirty="0">
                <a:effectLst/>
                <a:latin typeface="LM Roman 12"/>
                <a:ea typeface="LM Roman 12"/>
                <a:cs typeface="LM Roman 12"/>
              </a:rPr>
              <a:t>:</a:t>
            </a:r>
          </a:p>
        </p:txBody>
      </p:sp>
      <p:pic>
        <p:nvPicPr>
          <p:cNvPr id="7" name="image5.jpeg">
            <a:extLst>
              <a:ext uri="{FF2B5EF4-FFF2-40B4-BE49-F238E27FC236}">
                <a16:creationId xmlns:a16="http://schemas.microsoft.com/office/drawing/2014/main" id="{4CEFACC1-4BEE-488A-94DC-10948CB4A2FB}"/>
              </a:ext>
            </a:extLst>
          </p:cNvPr>
          <p:cNvPicPr/>
          <p:nvPr/>
        </p:nvPicPr>
        <p:blipFill>
          <a:blip r:embed="rId3" cstate="print"/>
          <a:stretch>
            <a:fillRect/>
          </a:stretch>
        </p:blipFill>
        <p:spPr>
          <a:xfrm>
            <a:off x="4419585" y="1353300"/>
            <a:ext cx="7005976" cy="4428524"/>
          </a:xfrm>
          <a:prstGeom prst="rect">
            <a:avLst/>
          </a:prstGeom>
        </p:spPr>
      </p:pic>
    </p:spTree>
    <p:extLst>
      <p:ext uri="{BB962C8B-B14F-4D97-AF65-F5344CB8AC3E}">
        <p14:creationId xmlns:p14="http://schemas.microsoft.com/office/powerpoint/2010/main" val="65605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endParaRPr lang="fr-FR" dirty="0">
              <a:solidFill>
                <a:srgbClr val="FFFFFF"/>
              </a:solidFill>
            </a:endParaRPr>
          </a:p>
          <a:p>
            <a:r>
              <a:rPr lang="fr-FR" dirty="0">
                <a:solidFill>
                  <a:srgbClr val="FFFFFF"/>
                </a:solidFill>
              </a:rPr>
              <a:t>Demande de crédit en ligne</a:t>
            </a:r>
          </a:p>
          <a:p>
            <a:endParaRPr lang="fr-FR" dirty="0">
              <a:solidFill>
                <a:srgbClr val="FFFFFF"/>
              </a:solidFill>
            </a:endParaRP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7</a:t>
            </a:fld>
            <a:endParaRPr lang="fr-FR" dirty="0">
              <a:solidFill>
                <a:srgbClr val="FFFFFF"/>
              </a:solidFill>
            </a:endParaRPr>
          </a:p>
        </p:txBody>
      </p:sp>
      <p:sp>
        <p:nvSpPr>
          <p:cNvPr id="26" name="Rectangle 25"/>
          <p:cNvSpPr/>
          <p:nvPr/>
        </p:nvSpPr>
        <p:spPr>
          <a:xfrm>
            <a:off x="4051001" y="23491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7754251"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5982952" y="237464"/>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10207677" y="23136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Les partenaires stratégiques d’ATOS</a:t>
            </a:r>
          </a:p>
        </p:txBody>
      </p:sp>
      <p:sp>
        <p:nvSpPr>
          <p:cNvPr id="21" name="Shape 40"/>
          <p:cNvSpPr/>
          <p:nvPr/>
        </p:nvSpPr>
        <p:spPr>
          <a:xfrm flipV="1">
            <a:off x="228213" y="236892"/>
            <a:ext cx="11963788" cy="596554"/>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dirty="0">
                <a:solidFill>
                  <a:srgbClr val="DE6A10"/>
                </a:solidFill>
              </a:rPr>
              <a:t> </a:t>
            </a:r>
          </a:p>
        </p:txBody>
      </p:sp>
      <p:sp>
        <p:nvSpPr>
          <p:cNvPr id="37" name="Titre 1"/>
          <p:cNvSpPr txBox="1">
            <a:spLocks/>
          </p:cNvSpPr>
          <p:nvPr/>
        </p:nvSpPr>
        <p:spPr>
          <a:xfrm>
            <a:off x="2177827" y="210458"/>
            <a:ext cx="1848918"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Groupe ALLIANZ</a:t>
            </a:r>
          </a:p>
        </p:txBody>
      </p:sp>
      <p:sp>
        <p:nvSpPr>
          <p:cNvPr id="38" name="Titre 1"/>
          <p:cNvSpPr txBox="1">
            <a:spLocks/>
          </p:cNvSpPr>
          <p:nvPr/>
        </p:nvSpPr>
        <p:spPr>
          <a:xfrm>
            <a:off x="4059829" y="192314"/>
            <a:ext cx="1984378" cy="676536"/>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a:p>
            <a:pPr algn="ctr"/>
            <a:endParaRPr lang="fr-FR" sz="1500" dirty="0">
              <a:solidFill>
                <a:schemeClr val="accent6"/>
              </a:solidFill>
              <a:latin typeface="Century" panose="02040604050505020304" pitchFamily="18" charset="0"/>
            </a:endParaRPr>
          </a:p>
        </p:txBody>
      </p:sp>
      <p:sp>
        <p:nvSpPr>
          <p:cNvPr id="40" name="Rectangle 39"/>
          <p:cNvSpPr/>
          <p:nvPr/>
        </p:nvSpPr>
        <p:spPr>
          <a:xfrm>
            <a:off x="4051001" y="234913"/>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7979719" y="22174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5982952" y="237464"/>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10007261" y="231369"/>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itre 1"/>
          <p:cNvSpPr txBox="1">
            <a:spLocks/>
          </p:cNvSpPr>
          <p:nvPr/>
        </p:nvSpPr>
        <p:spPr>
          <a:xfrm>
            <a:off x="10149190" y="201488"/>
            <a:ext cx="2016599"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endParaRPr lang="fr-FR" sz="1500" dirty="0">
              <a:solidFill>
                <a:schemeClr val="accent6"/>
              </a:solidFill>
              <a:latin typeface="Century" panose="02040604050505020304" pitchFamily="18" charset="0"/>
            </a:endParaRPr>
          </a:p>
        </p:txBody>
      </p:sp>
      <p:sp>
        <p:nvSpPr>
          <p:cNvPr id="45" name="Rectangle 44"/>
          <p:cNvSpPr/>
          <p:nvPr/>
        </p:nvSpPr>
        <p:spPr>
          <a:xfrm>
            <a:off x="3137" y="236906"/>
            <a:ext cx="2105711" cy="5965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Shape 40"/>
          <p:cNvSpPr/>
          <p:nvPr/>
        </p:nvSpPr>
        <p:spPr>
          <a:xfrm>
            <a:off x="0" y="792751"/>
            <a:ext cx="212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lvl="0">
              <a:defRPr sz="1800">
                <a:solidFill>
                  <a:srgbClr val="000000"/>
                </a:solidFill>
              </a:defRPr>
            </a:pPr>
            <a:r>
              <a:rPr sz="3200">
                <a:solidFill>
                  <a:srgbClr val="DE6A10"/>
                </a:solidFill>
              </a:rPr>
              <a:t> </a:t>
            </a:r>
          </a:p>
        </p:txBody>
      </p:sp>
      <p:sp>
        <p:nvSpPr>
          <p:cNvPr id="47" name="Rectangle 46"/>
          <p:cNvSpPr/>
          <p:nvPr/>
        </p:nvSpPr>
        <p:spPr>
          <a:xfrm>
            <a:off x="2067352" y="221745"/>
            <a:ext cx="53872" cy="632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itre 1"/>
          <p:cNvSpPr txBox="1">
            <a:spLocks/>
          </p:cNvSpPr>
          <p:nvPr/>
        </p:nvSpPr>
        <p:spPr>
          <a:xfrm>
            <a:off x="-35815" y="215653"/>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tx1"/>
                </a:solidFill>
                <a:latin typeface="Century" panose="02040604050505020304" pitchFamily="18" charset="0"/>
              </a:rPr>
              <a:t>Contexte Général</a:t>
            </a:r>
          </a:p>
        </p:txBody>
      </p:sp>
      <p:sp>
        <p:nvSpPr>
          <p:cNvPr id="49" name="Titre 1"/>
          <p:cNvSpPr txBox="1">
            <a:spLocks/>
          </p:cNvSpPr>
          <p:nvPr/>
        </p:nvSpPr>
        <p:spPr>
          <a:xfrm>
            <a:off x="6090517" y="191515"/>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p>
        </p:txBody>
      </p:sp>
      <p:sp>
        <p:nvSpPr>
          <p:cNvPr id="25"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sp>
        <p:nvSpPr>
          <p:cNvPr id="30" name="ZoneTexte 29">
            <a:extLst>
              <a:ext uri="{FF2B5EF4-FFF2-40B4-BE49-F238E27FC236}">
                <a16:creationId xmlns:a16="http://schemas.microsoft.com/office/drawing/2014/main" id="{4B2534DD-89C6-474E-A8A9-E60E075D2F54}"/>
              </a:ext>
            </a:extLst>
          </p:cNvPr>
          <p:cNvSpPr txBox="1"/>
          <p:nvPr/>
        </p:nvSpPr>
        <p:spPr>
          <a:xfrm flipH="1">
            <a:off x="309024" y="1540934"/>
            <a:ext cx="3517252" cy="3416320"/>
          </a:xfrm>
          <a:prstGeom prst="rect">
            <a:avLst/>
          </a:prstGeom>
          <a:noFill/>
        </p:spPr>
        <p:txBody>
          <a:bodyPr wrap="square">
            <a:spAutoFit/>
          </a:bodyPr>
          <a:lstStyle/>
          <a:p>
            <a:r>
              <a:rPr lang="fr-FR" sz="1800" dirty="0">
                <a:effectLst/>
                <a:latin typeface="LM Roman 12"/>
                <a:ea typeface="LM Roman 12"/>
                <a:cs typeface="LM Roman 12"/>
              </a:rPr>
              <a:t>La</a:t>
            </a:r>
            <a:r>
              <a:rPr lang="fr-FR" sz="1800" spc="-140" dirty="0">
                <a:effectLst/>
                <a:latin typeface="LM Roman 12"/>
                <a:ea typeface="LM Roman 12"/>
                <a:cs typeface="LM Roman 12"/>
              </a:rPr>
              <a:t> </a:t>
            </a:r>
            <a:r>
              <a:rPr lang="fr-FR" sz="1800" dirty="0">
                <a:effectLst/>
                <a:latin typeface="LM Roman 12"/>
                <a:ea typeface="LM Roman 12"/>
                <a:cs typeface="LM Roman 12"/>
              </a:rPr>
              <a:t>réussite</a:t>
            </a:r>
            <a:r>
              <a:rPr lang="fr-FR" sz="1800" spc="-140" dirty="0">
                <a:effectLst/>
                <a:latin typeface="LM Roman 12"/>
                <a:ea typeface="LM Roman 12"/>
                <a:cs typeface="LM Roman 12"/>
              </a:rPr>
              <a:t> </a:t>
            </a:r>
            <a:r>
              <a:rPr lang="fr-FR" sz="1800" dirty="0">
                <a:effectLst/>
                <a:latin typeface="LM Roman 12"/>
                <a:ea typeface="LM Roman 12"/>
                <a:cs typeface="LM Roman 12"/>
              </a:rPr>
              <a:t>d’Atos,</a:t>
            </a:r>
            <a:r>
              <a:rPr lang="fr-FR" sz="1800" spc="-140" dirty="0">
                <a:effectLst/>
                <a:latin typeface="LM Roman 12"/>
                <a:ea typeface="LM Roman 12"/>
                <a:cs typeface="LM Roman 12"/>
              </a:rPr>
              <a:t> </a:t>
            </a:r>
            <a:r>
              <a:rPr lang="fr-FR" sz="1800" dirty="0">
                <a:effectLst/>
                <a:latin typeface="LM Roman 12"/>
                <a:ea typeface="LM Roman 12"/>
                <a:cs typeface="LM Roman 12"/>
              </a:rPr>
              <a:t>fruit</a:t>
            </a:r>
            <a:r>
              <a:rPr lang="fr-FR" sz="1800" spc="-140" dirty="0">
                <a:effectLst/>
                <a:latin typeface="LM Roman 12"/>
                <a:ea typeface="LM Roman 12"/>
                <a:cs typeface="LM Roman 12"/>
              </a:rPr>
              <a:t> </a:t>
            </a:r>
            <a:r>
              <a:rPr lang="fr-FR" sz="1800" dirty="0">
                <a:effectLst/>
                <a:latin typeface="LM Roman 12"/>
                <a:ea typeface="LM Roman 12"/>
                <a:cs typeface="LM Roman 12"/>
              </a:rPr>
              <a:t>d’un</a:t>
            </a:r>
            <a:r>
              <a:rPr lang="fr-FR" sz="1800" spc="-140" dirty="0">
                <a:effectLst/>
                <a:latin typeface="LM Roman 12"/>
                <a:ea typeface="LM Roman 12"/>
                <a:cs typeface="LM Roman 12"/>
              </a:rPr>
              <a:t> </a:t>
            </a:r>
            <a:r>
              <a:rPr lang="fr-FR" sz="1800" spc="-20" dirty="0">
                <a:effectLst/>
                <a:latin typeface="LM Roman 12"/>
                <a:ea typeface="LM Roman 12"/>
                <a:cs typeface="LM Roman 12"/>
              </a:rPr>
              <a:t>travail</a:t>
            </a:r>
            <a:r>
              <a:rPr lang="fr-FR" sz="1800" spc="-140" dirty="0">
                <a:effectLst/>
                <a:latin typeface="LM Roman 12"/>
                <a:ea typeface="LM Roman 12"/>
                <a:cs typeface="LM Roman 12"/>
              </a:rPr>
              <a:t> </a:t>
            </a:r>
            <a:r>
              <a:rPr lang="fr-FR" sz="1800" dirty="0">
                <a:effectLst/>
                <a:latin typeface="LM Roman 12"/>
                <a:ea typeface="LM Roman 12"/>
                <a:cs typeface="LM Roman 12"/>
              </a:rPr>
              <a:t>d’équipe</a:t>
            </a:r>
            <a:r>
              <a:rPr lang="fr-FR" sz="1800" spc="-140" dirty="0">
                <a:effectLst/>
                <a:latin typeface="LM Roman 12"/>
                <a:ea typeface="LM Roman 12"/>
                <a:cs typeface="LM Roman 12"/>
              </a:rPr>
              <a:t> </a:t>
            </a:r>
            <a:r>
              <a:rPr lang="fr-FR" sz="1800" spc="-20" dirty="0">
                <a:effectLst/>
                <a:latin typeface="LM Roman 12"/>
                <a:ea typeface="LM Roman 12"/>
                <a:cs typeface="LM Roman 12"/>
              </a:rPr>
              <a:t>avec</a:t>
            </a:r>
            <a:r>
              <a:rPr lang="fr-FR" sz="1800" spc="-140" dirty="0">
                <a:effectLst/>
                <a:latin typeface="LM Roman 12"/>
                <a:ea typeface="LM Roman 12"/>
                <a:cs typeface="LM Roman 12"/>
              </a:rPr>
              <a:t> </a:t>
            </a:r>
            <a:r>
              <a:rPr lang="fr-FR" sz="1800" dirty="0">
                <a:effectLst/>
                <a:latin typeface="LM Roman 12"/>
                <a:ea typeface="LM Roman 12"/>
                <a:cs typeface="LM Roman 12"/>
              </a:rPr>
              <a:t>des</a:t>
            </a:r>
            <a:r>
              <a:rPr lang="fr-FR" sz="1800" spc="-140" dirty="0">
                <a:effectLst/>
                <a:latin typeface="LM Roman 12"/>
                <a:ea typeface="LM Roman 12"/>
                <a:cs typeface="LM Roman 12"/>
              </a:rPr>
              <a:t> </a:t>
            </a:r>
            <a:r>
              <a:rPr lang="fr-FR" sz="1800" dirty="0">
                <a:effectLst/>
                <a:latin typeface="LM Roman 12"/>
                <a:ea typeface="LM Roman 12"/>
                <a:cs typeface="LM Roman 12"/>
              </a:rPr>
              <a:t>partenaires</a:t>
            </a:r>
            <a:r>
              <a:rPr lang="fr-FR" sz="1800" spc="-140" dirty="0">
                <a:effectLst/>
                <a:latin typeface="LM Roman 12"/>
                <a:ea typeface="LM Roman 12"/>
                <a:cs typeface="LM Roman 12"/>
              </a:rPr>
              <a:t> </a:t>
            </a:r>
            <a:r>
              <a:rPr lang="fr-FR" sz="1800" dirty="0">
                <a:effectLst/>
                <a:latin typeface="LM Roman 12"/>
                <a:ea typeface="LM Roman 12"/>
                <a:cs typeface="LM Roman 12"/>
              </a:rPr>
              <a:t>clés</a:t>
            </a:r>
            <a:r>
              <a:rPr lang="fr-FR" sz="1800" spc="-140" dirty="0">
                <a:effectLst/>
                <a:latin typeface="LM Roman 12"/>
                <a:ea typeface="LM Roman 12"/>
                <a:cs typeface="LM Roman 12"/>
              </a:rPr>
              <a:t> </a:t>
            </a:r>
            <a:r>
              <a:rPr lang="fr-FR" sz="1800" dirty="0">
                <a:effectLst/>
                <a:latin typeface="LM Roman 12"/>
                <a:ea typeface="LM Roman 12"/>
                <a:cs typeface="LM Roman 12"/>
              </a:rPr>
              <a:t>Dans</a:t>
            </a:r>
            <a:r>
              <a:rPr lang="fr-FR" sz="1800" spc="-140" dirty="0">
                <a:effectLst/>
                <a:latin typeface="LM Roman 12"/>
                <a:ea typeface="LM Roman 12"/>
                <a:cs typeface="LM Roman 12"/>
              </a:rPr>
              <a:t> </a:t>
            </a:r>
            <a:r>
              <a:rPr lang="fr-FR" sz="1800" dirty="0">
                <a:effectLst/>
                <a:latin typeface="LM Roman 12"/>
                <a:ea typeface="LM Roman 12"/>
                <a:cs typeface="LM Roman 12"/>
              </a:rPr>
              <a:t>notre</a:t>
            </a:r>
            <a:r>
              <a:rPr lang="fr-FR" sz="1800" spc="-140" dirty="0">
                <a:effectLst/>
                <a:latin typeface="LM Roman 12"/>
                <a:ea typeface="LM Roman 12"/>
                <a:cs typeface="LM Roman 12"/>
              </a:rPr>
              <a:t> </a:t>
            </a:r>
            <a:r>
              <a:rPr lang="fr-FR" sz="1800" dirty="0">
                <a:effectLst/>
                <a:latin typeface="LM Roman 12"/>
                <a:ea typeface="LM Roman 12"/>
                <a:cs typeface="LM Roman 12"/>
              </a:rPr>
              <a:t>secteur, les</a:t>
            </a:r>
            <a:r>
              <a:rPr lang="fr-FR" sz="1800" spc="-45" dirty="0">
                <a:effectLst/>
                <a:latin typeface="LM Roman 12"/>
                <a:ea typeface="LM Roman 12"/>
                <a:cs typeface="LM Roman 12"/>
              </a:rPr>
              <a:t> </a:t>
            </a:r>
            <a:r>
              <a:rPr lang="fr-FR" sz="1800" dirty="0">
                <a:effectLst/>
                <a:latin typeface="LM Roman 12"/>
                <a:ea typeface="LM Roman 12"/>
                <a:cs typeface="LM Roman 12"/>
              </a:rPr>
              <a:t>alliances</a:t>
            </a:r>
            <a:r>
              <a:rPr lang="fr-FR" sz="1800" spc="-45" dirty="0">
                <a:effectLst/>
                <a:latin typeface="LM Roman 12"/>
                <a:ea typeface="LM Roman 12"/>
                <a:cs typeface="LM Roman 12"/>
              </a:rPr>
              <a:t> </a:t>
            </a:r>
            <a:r>
              <a:rPr lang="fr-FR" sz="1800" dirty="0">
                <a:effectLst/>
                <a:latin typeface="LM Roman 12"/>
                <a:ea typeface="LM Roman 12"/>
                <a:cs typeface="LM Roman 12"/>
              </a:rPr>
              <a:t>sont</a:t>
            </a:r>
            <a:r>
              <a:rPr lang="fr-FR" sz="1800" spc="-40" dirty="0">
                <a:effectLst/>
                <a:latin typeface="LM Roman 12"/>
                <a:ea typeface="LM Roman 12"/>
                <a:cs typeface="LM Roman 12"/>
              </a:rPr>
              <a:t> </a:t>
            </a:r>
            <a:r>
              <a:rPr lang="fr-FR" sz="1800" dirty="0">
                <a:effectLst/>
                <a:latin typeface="LM Roman 12"/>
                <a:ea typeface="LM Roman 12"/>
                <a:cs typeface="LM Roman 12"/>
              </a:rPr>
              <a:t>essentielles</a:t>
            </a:r>
            <a:r>
              <a:rPr lang="fr-FR" sz="1800" spc="-40" dirty="0">
                <a:effectLst/>
                <a:latin typeface="LM Roman 12"/>
                <a:ea typeface="LM Roman 12"/>
                <a:cs typeface="LM Roman 12"/>
              </a:rPr>
              <a:t> </a:t>
            </a:r>
            <a:r>
              <a:rPr lang="fr-FR" sz="1800" dirty="0">
                <a:effectLst/>
                <a:latin typeface="LM Roman 12"/>
                <a:ea typeface="LM Roman 12"/>
                <a:cs typeface="LM Roman 12"/>
              </a:rPr>
              <a:t>à</a:t>
            </a:r>
            <a:r>
              <a:rPr lang="fr-FR" sz="1800" spc="-40" dirty="0">
                <a:effectLst/>
                <a:latin typeface="LM Roman 12"/>
                <a:ea typeface="LM Roman 12"/>
                <a:cs typeface="LM Roman 12"/>
              </a:rPr>
              <a:t> </a:t>
            </a:r>
            <a:r>
              <a:rPr lang="fr-FR" sz="1800" dirty="0">
                <a:effectLst/>
                <a:latin typeface="LM Roman 12"/>
                <a:ea typeface="LM Roman 12"/>
                <a:cs typeface="LM Roman 12"/>
              </a:rPr>
              <a:t>la</a:t>
            </a:r>
            <a:r>
              <a:rPr lang="fr-FR" sz="1800" spc="-45" dirty="0">
                <a:effectLst/>
                <a:latin typeface="LM Roman 12"/>
                <a:ea typeface="LM Roman 12"/>
                <a:cs typeface="LM Roman 12"/>
              </a:rPr>
              <a:t> </a:t>
            </a:r>
            <a:r>
              <a:rPr lang="fr-FR" sz="1800" dirty="0">
                <a:effectLst/>
                <a:latin typeface="LM Roman 12"/>
                <a:ea typeface="LM Roman 12"/>
                <a:cs typeface="LM Roman 12"/>
              </a:rPr>
              <a:t>réussite.</a:t>
            </a:r>
            <a:r>
              <a:rPr lang="fr-FR" sz="1800" spc="-40" dirty="0">
                <a:effectLst/>
                <a:latin typeface="LM Roman 12"/>
                <a:ea typeface="LM Roman 12"/>
                <a:cs typeface="LM Roman 12"/>
              </a:rPr>
              <a:t> </a:t>
            </a:r>
            <a:r>
              <a:rPr lang="fr-FR" sz="1800" dirty="0">
                <a:effectLst/>
                <a:latin typeface="LM Roman 12"/>
                <a:ea typeface="LM Roman 12"/>
                <a:cs typeface="LM Roman 12"/>
              </a:rPr>
              <a:t>C’est</a:t>
            </a:r>
            <a:r>
              <a:rPr lang="fr-FR" sz="1800" spc="-45" dirty="0">
                <a:effectLst/>
                <a:latin typeface="LM Roman 12"/>
                <a:ea typeface="LM Roman 12"/>
                <a:cs typeface="LM Roman 12"/>
              </a:rPr>
              <a:t> </a:t>
            </a:r>
            <a:r>
              <a:rPr lang="fr-FR" sz="1800" dirty="0">
                <a:effectLst/>
                <a:latin typeface="LM Roman 12"/>
                <a:ea typeface="LM Roman 12"/>
                <a:cs typeface="LM Roman 12"/>
              </a:rPr>
              <a:t>la</a:t>
            </a:r>
            <a:r>
              <a:rPr lang="fr-FR" sz="1800" spc="-40" dirty="0">
                <a:effectLst/>
                <a:latin typeface="LM Roman 12"/>
                <a:ea typeface="LM Roman 12"/>
                <a:cs typeface="LM Roman 12"/>
              </a:rPr>
              <a:t> </a:t>
            </a:r>
            <a:r>
              <a:rPr lang="fr-FR" sz="1800" dirty="0">
                <a:effectLst/>
                <a:latin typeface="LM Roman 12"/>
                <a:ea typeface="LM Roman 12"/>
                <a:cs typeface="LM Roman 12"/>
              </a:rPr>
              <a:t>raison</a:t>
            </a:r>
            <a:r>
              <a:rPr lang="fr-FR" sz="1800" spc="-40" dirty="0">
                <a:effectLst/>
                <a:latin typeface="LM Roman 12"/>
                <a:ea typeface="LM Roman 12"/>
                <a:cs typeface="LM Roman 12"/>
              </a:rPr>
              <a:t> </a:t>
            </a:r>
            <a:r>
              <a:rPr lang="fr-FR" sz="1800" dirty="0">
                <a:effectLst/>
                <a:latin typeface="LM Roman 12"/>
                <a:ea typeface="LM Roman 12"/>
                <a:cs typeface="LM Roman 12"/>
              </a:rPr>
              <a:t>pour</a:t>
            </a:r>
            <a:r>
              <a:rPr lang="fr-FR" sz="1800" spc="-40" dirty="0">
                <a:effectLst/>
                <a:latin typeface="LM Roman 12"/>
                <a:ea typeface="LM Roman 12"/>
                <a:cs typeface="LM Roman 12"/>
              </a:rPr>
              <a:t> </a:t>
            </a:r>
            <a:r>
              <a:rPr lang="fr-FR" sz="1800" dirty="0">
                <a:effectLst/>
                <a:latin typeface="LM Roman 12"/>
                <a:ea typeface="LM Roman 12"/>
                <a:cs typeface="LM Roman 12"/>
              </a:rPr>
              <a:t>laquelle</a:t>
            </a:r>
            <a:r>
              <a:rPr lang="fr-FR" sz="1800" spc="-40" dirty="0">
                <a:effectLst/>
                <a:latin typeface="LM Roman 12"/>
                <a:ea typeface="LM Roman 12"/>
                <a:cs typeface="LM Roman 12"/>
              </a:rPr>
              <a:t> </a:t>
            </a:r>
            <a:r>
              <a:rPr lang="fr-FR" sz="1800" dirty="0">
                <a:effectLst/>
                <a:latin typeface="LM Roman 12"/>
                <a:ea typeface="LM Roman 12"/>
                <a:cs typeface="LM Roman 12"/>
              </a:rPr>
              <a:t>nous</a:t>
            </a:r>
            <a:r>
              <a:rPr lang="fr-FR" sz="1800" spc="-40" dirty="0">
                <a:effectLst/>
                <a:latin typeface="LM Roman 12"/>
                <a:ea typeface="LM Roman 12"/>
                <a:cs typeface="LM Roman 12"/>
              </a:rPr>
              <a:t> </a:t>
            </a:r>
            <a:r>
              <a:rPr lang="fr-FR" sz="1800" spc="-20" dirty="0">
                <a:effectLst/>
                <a:latin typeface="LM Roman 12"/>
                <a:ea typeface="LM Roman 12"/>
                <a:cs typeface="LM Roman 12"/>
              </a:rPr>
              <a:t>avons</a:t>
            </a:r>
            <a:r>
              <a:rPr lang="fr-FR" sz="1800" spc="-40" dirty="0">
                <a:effectLst/>
                <a:latin typeface="LM Roman 12"/>
                <a:ea typeface="LM Roman 12"/>
                <a:cs typeface="LM Roman 12"/>
              </a:rPr>
              <a:t> </a:t>
            </a:r>
            <a:r>
              <a:rPr lang="fr-FR" sz="1800" dirty="0">
                <a:effectLst/>
                <a:latin typeface="LM Roman 12"/>
                <a:ea typeface="LM Roman 12"/>
                <a:cs typeface="LM Roman 12"/>
              </a:rPr>
              <a:t>lié</a:t>
            </a:r>
            <a:r>
              <a:rPr lang="fr-FR" sz="1800" spc="-40" dirty="0">
                <a:effectLst/>
                <a:latin typeface="LM Roman 12"/>
                <a:ea typeface="LM Roman 12"/>
                <a:cs typeface="LM Roman 12"/>
              </a:rPr>
              <a:t> </a:t>
            </a:r>
            <a:r>
              <a:rPr lang="fr-FR" sz="1800" dirty="0">
                <a:effectLst/>
                <a:latin typeface="LM Roman 12"/>
                <a:ea typeface="LM Roman 12"/>
                <a:cs typeface="LM Roman 12"/>
              </a:rPr>
              <a:t>de solides relations </a:t>
            </a:r>
            <a:r>
              <a:rPr lang="fr-FR" sz="1800" spc="-20" dirty="0">
                <a:effectLst/>
                <a:latin typeface="LM Roman 12"/>
                <a:ea typeface="LM Roman 12"/>
                <a:cs typeface="LM Roman 12"/>
              </a:rPr>
              <a:t>avec </a:t>
            </a:r>
            <a:r>
              <a:rPr lang="fr-FR" sz="1800" dirty="0">
                <a:effectLst/>
                <a:latin typeface="LM Roman 12"/>
                <a:ea typeface="LM Roman 12"/>
                <a:cs typeface="LM Roman 12"/>
              </a:rPr>
              <a:t>des leaders technologiques et industriels. Cet écosystème puissant est un facteur clé de création de business, dont résulte </a:t>
            </a:r>
            <a:r>
              <a:rPr lang="fr-FR" sz="1800" spc="-15" dirty="0">
                <a:effectLst/>
                <a:latin typeface="LM Roman 12"/>
                <a:ea typeface="LM Roman 12"/>
                <a:cs typeface="LM Roman 12"/>
              </a:rPr>
              <a:t>l’innovation </a:t>
            </a:r>
            <a:r>
              <a:rPr lang="fr-FR" sz="1800" dirty="0">
                <a:effectLst/>
                <a:latin typeface="LM Roman 12"/>
                <a:ea typeface="LM Roman 12"/>
                <a:cs typeface="LM Roman 12"/>
              </a:rPr>
              <a:t>que nous proposons à nos</a:t>
            </a:r>
            <a:r>
              <a:rPr lang="fr-FR" sz="1800" spc="-15" dirty="0">
                <a:effectLst/>
                <a:latin typeface="LM Roman 12"/>
                <a:ea typeface="LM Roman 12"/>
                <a:cs typeface="LM Roman 12"/>
              </a:rPr>
              <a:t> </a:t>
            </a:r>
            <a:r>
              <a:rPr lang="fr-FR" sz="1800" dirty="0">
                <a:effectLst/>
                <a:latin typeface="LM Roman 12"/>
                <a:ea typeface="LM Roman 12"/>
                <a:cs typeface="LM Roman 12"/>
              </a:rPr>
              <a:t>clients.</a:t>
            </a:r>
            <a:endParaRPr lang="fr-FR" dirty="0"/>
          </a:p>
        </p:txBody>
      </p:sp>
      <p:pic>
        <p:nvPicPr>
          <p:cNvPr id="7" name="image6.jpeg">
            <a:extLst>
              <a:ext uri="{FF2B5EF4-FFF2-40B4-BE49-F238E27FC236}">
                <a16:creationId xmlns:a16="http://schemas.microsoft.com/office/drawing/2014/main" id="{612CF5E6-C7AE-4A88-B701-DC62F33B0CFE}"/>
              </a:ext>
            </a:extLst>
          </p:cNvPr>
          <p:cNvPicPr/>
          <p:nvPr/>
        </p:nvPicPr>
        <p:blipFill>
          <a:blip r:embed="rId3" cstate="print"/>
          <a:stretch>
            <a:fillRect/>
          </a:stretch>
        </p:blipFill>
        <p:spPr>
          <a:xfrm>
            <a:off x="4506092" y="1588886"/>
            <a:ext cx="6111601" cy="3826493"/>
          </a:xfrm>
          <a:prstGeom prst="rect">
            <a:avLst/>
          </a:prstGeom>
        </p:spPr>
      </p:pic>
    </p:spTree>
    <p:extLst>
      <p:ext uri="{BB962C8B-B14F-4D97-AF65-F5344CB8AC3E}">
        <p14:creationId xmlns:p14="http://schemas.microsoft.com/office/powerpoint/2010/main" val="3059330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7590C25-3C2D-40D7-9CB5-90AD7B210833}" type="slidenum">
              <a:rPr lang="fr-FR" smtClean="0">
                <a:solidFill>
                  <a:prstClr val="black"/>
                </a:solidFill>
              </a:rPr>
              <a:pPr/>
              <a:t>8</a:t>
            </a:fld>
            <a:endParaRPr lang="fr-FR" dirty="0">
              <a:solidFill>
                <a:prstClr val="black"/>
              </a:solidFill>
            </a:endParaRPr>
          </a:p>
        </p:txBody>
      </p:sp>
      <p:sp>
        <p:nvSpPr>
          <p:cNvPr id="4" name="Titre 1"/>
          <p:cNvSpPr txBox="1">
            <a:spLocks/>
          </p:cNvSpPr>
          <p:nvPr/>
        </p:nvSpPr>
        <p:spPr>
          <a:xfrm>
            <a:off x="4374650" y="3317235"/>
            <a:ext cx="7480663" cy="9823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400" dirty="0">
                <a:solidFill>
                  <a:srgbClr val="191919">
                    <a:lumMod val="10000"/>
                    <a:lumOff val="90000"/>
                  </a:srgbClr>
                </a:solidFill>
                <a:latin typeface="Century Schoolbook" panose="02040604050505020304" pitchFamily="18" charset="0"/>
              </a:rPr>
              <a:t>Groupe ALLIANZ</a:t>
            </a:r>
          </a:p>
        </p:txBody>
      </p:sp>
      <p:sp>
        <p:nvSpPr>
          <p:cNvPr id="5" name="Espace réservé du texte 2"/>
          <p:cNvSpPr txBox="1">
            <a:spLocks/>
          </p:cNvSpPr>
          <p:nvPr/>
        </p:nvSpPr>
        <p:spPr>
          <a:xfrm>
            <a:off x="4783527" y="3262452"/>
            <a:ext cx="1279921" cy="564353"/>
          </a:xfrm>
          <a:prstGeom prst="rect">
            <a:avLst/>
          </a:prstGeom>
        </p:spPr>
        <p:txBody>
          <a:bodyPr/>
          <a:lstStyle>
            <a:lvl1pPr marL="457200" indent="-457200" algn="l" defTabSz="914400" rtl="0" eaLnBrk="1" latinLnBrk="0" hangingPunct="1">
              <a:lnSpc>
                <a:spcPct val="100000"/>
              </a:lnSpc>
              <a:spcBef>
                <a:spcPts val="1000"/>
              </a:spcBef>
              <a:buSzPct val="60000"/>
              <a:buFontTx/>
              <a:buBlip>
                <a:blip r:embed="rId3"/>
              </a:buBlip>
              <a:defRPr sz="2800" b="1" kern="1200">
                <a:solidFill>
                  <a:schemeClr val="accent6"/>
                </a:solidFill>
                <a:latin typeface="+mn-lt"/>
                <a:ea typeface="+mn-ea"/>
                <a:cs typeface="+mn-cs"/>
              </a:defRPr>
            </a:lvl1pPr>
            <a:lvl2pPr marL="914400" indent="-457200" algn="l" defTabSz="914400" rtl="0" eaLnBrk="1" latinLnBrk="0" hangingPunct="1">
              <a:lnSpc>
                <a:spcPct val="100000"/>
              </a:lnSpc>
              <a:spcBef>
                <a:spcPts val="500"/>
              </a:spcBef>
              <a:buSzPct val="60000"/>
              <a:buFontTx/>
              <a:buBlip>
                <a:blip r:embed="rId4"/>
              </a:buBlip>
              <a:defRPr sz="2400" kern="1200">
                <a:solidFill>
                  <a:schemeClr val="accent6"/>
                </a:solidFill>
                <a:latin typeface="+mn-lt"/>
                <a:ea typeface="+mn-ea"/>
                <a:cs typeface="+mn-cs"/>
              </a:defRPr>
            </a:lvl2pPr>
            <a:lvl3pPr marL="1257300" indent="-342900" algn="l" defTabSz="914400" rtl="0" eaLnBrk="1" latinLnBrk="0" hangingPunct="1">
              <a:lnSpc>
                <a:spcPct val="100000"/>
              </a:lnSpc>
              <a:spcBef>
                <a:spcPts val="500"/>
              </a:spcBef>
              <a:buSzPct val="60000"/>
              <a:buFontTx/>
              <a:buBlip>
                <a:blip r:embed="rId5"/>
              </a:buBlip>
              <a:defRPr sz="2400" kern="1200">
                <a:solidFill>
                  <a:schemeClr val="accent6"/>
                </a:solidFill>
                <a:latin typeface="+mn-lt"/>
                <a:ea typeface="+mn-ea"/>
                <a:cs typeface="+mn-cs"/>
              </a:defRPr>
            </a:lvl3pPr>
            <a:lvl4pPr marL="1600200" indent="-228600" algn="l" defTabSz="914400" rtl="0" eaLnBrk="1" latinLnBrk="0" hangingPunct="1">
              <a:lnSpc>
                <a:spcPct val="100000"/>
              </a:lnSpc>
              <a:spcBef>
                <a:spcPts val="500"/>
              </a:spcBef>
              <a:buSzPct val="60000"/>
              <a:buFontTx/>
              <a:buBlip>
                <a:blip r:embed="rId6"/>
              </a:buBlip>
              <a:defRPr sz="2000" kern="1200">
                <a:solidFill>
                  <a:schemeClr val="accent6"/>
                </a:solidFill>
                <a:latin typeface="+mn-lt"/>
                <a:ea typeface="+mn-ea"/>
                <a:cs typeface="+mn-cs"/>
              </a:defRPr>
            </a:lvl4pPr>
            <a:lvl5pPr marL="2057400" indent="-228600" algn="l" defTabSz="914400" rtl="0" eaLnBrk="1" latinLnBrk="0" hangingPunct="1">
              <a:lnSpc>
                <a:spcPct val="100000"/>
              </a:lnSpc>
              <a:spcBef>
                <a:spcPts val="500"/>
              </a:spcBef>
              <a:buSzPct val="100000"/>
              <a:buFont typeface="Wingdings" charset="2"/>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SzPct val="100000"/>
              <a:buFont typeface="Wingdings" charset="2"/>
              <a:buChar char="§"/>
              <a:defRPr sz="1600" kern="1200">
                <a:solidFill>
                  <a:schemeClr val="accent6"/>
                </a:solidFill>
                <a:latin typeface="+mn-lt"/>
                <a:ea typeface="+mn-ea"/>
                <a:cs typeface="+mn-cs"/>
              </a:defRPr>
            </a:lvl6pPr>
            <a:lvl7pPr marL="2971800" indent="-228600" algn="l" defTabSz="914400" rtl="0" eaLnBrk="1" latinLnBrk="0" hangingPunct="1">
              <a:lnSpc>
                <a:spcPct val="90000"/>
              </a:lnSpc>
              <a:spcBef>
                <a:spcPts val="500"/>
              </a:spcBef>
              <a:buSzPct val="100000"/>
              <a:buFont typeface="Wingdings" charset="2"/>
              <a:buChar char="§"/>
              <a:defRPr sz="1600" kern="1200" baseline="0">
                <a:solidFill>
                  <a:schemeClr val="accent6"/>
                </a:solidFill>
                <a:latin typeface="+mn-lt"/>
                <a:ea typeface="+mn-ea"/>
                <a:cs typeface="+mn-cs"/>
              </a:defRPr>
            </a:lvl7pPr>
            <a:lvl8pPr marL="34290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8pPr>
            <a:lvl9pPr marL="3886200" indent="-228600" algn="l" defTabSz="914400" rtl="0" eaLnBrk="1" latinLnBrk="0" hangingPunct="1">
              <a:lnSpc>
                <a:spcPct val="90000"/>
              </a:lnSpc>
              <a:spcBef>
                <a:spcPts val="500"/>
              </a:spcBef>
              <a:buFont typeface="Wingdings" charset="2"/>
              <a:buChar char="§"/>
              <a:defRPr sz="1400" kern="1200">
                <a:solidFill>
                  <a:schemeClr val="accent6"/>
                </a:solidFill>
                <a:latin typeface="+mn-lt"/>
                <a:ea typeface="+mn-ea"/>
                <a:cs typeface="+mn-cs"/>
              </a:defRPr>
            </a:lvl9pPr>
          </a:lstStyle>
          <a:p>
            <a:r>
              <a:rPr lang="fr-FR" sz="3400" dirty="0">
                <a:solidFill>
                  <a:srgbClr val="FFFFFF"/>
                </a:solidFill>
                <a:latin typeface="Century Schoolbook" panose="02040604050505020304" pitchFamily="18" charset="0"/>
              </a:rPr>
              <a:t>02.</a:t>
            </a:r>
          </a:p>
        </p:txBody>
      </p:sp>
      <p:sp>
        <p:nvSpPr>
          <p:cNvPr id="6" name="Espace réservé du pied de page 2"/>
          <p:cNvSpPr txBox="1">
            <a:spLocks/>
          </p:cNvSpPr>
          <p:nvPr/>
        </p:nvSpPr>
        <p:spPr>
          <a:xfrm>
            <a:off x="9594761" y="6400344"/>
            <a:ext cx="2370816" cy="365125"/>
          </a:xfrm>
          <a:prstGeom prst="rect">
            <a:avLst/>
          </a:prstGeom>
        </p:spPr>
        <p:txBody>
          <a:bodyPr/>
          <a:lstStyle>
            <a:defPPr lvl="0">
              <a:defRPr lang="fr-FR"/>
            </a:defPPr>
            <a:lvl1pPr marL="0" lvl="0" algn="l" defTabSz="914400" rtl="0" eaLnBrk="1" latinLnBrk="0" hangingPunct="1">
              <a:defRPr sz="1800" kern="1200">
                <a:solidFill>
                  <a:schemeClr val="tx1"/>
                </a:solidFill>
                <a:latin typeface="Century Schoolbook" panose="02040604050505020304" pitchFamily="18" charset="0"/>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fr-FR" sz="1600" dirty="0">
                <a:solidFill>
                  <a:srgbClr val="191919">
                    <a:lumMod val="10000"/>
                    <a:lumOff val="90000"/>
                  </a:srgbClr>
                </a:solidFill>
              </a:rPr>
              <a:t>Projet de fin d’études</a:t>
            </a:r>
          </a:p>
        </p:txBody>
      </p:sp>
      <p:cxnSp>
        <p:nvCxnSpPr>
          <p:cNvPr id="8" name="Connecteur droit 7"/>
          <p:cNvCxnSpPr/>
          <p:nvPr/>
        </p:nvCxnSpPr>
        <p:spPr>
          <a:xfrm>
            <a:off x="9594761" y="6494083"/>
            <a:ext cx="0" cy="177646"/>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843323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40CFC29B-6E40-4377-A05B-647CED4C9B74}" type="datetime1">
              <a:rPr lang="fr-FR" smtClean="0">
                <a:solidFill>
                  <a:srgbClr val="FFFFFF"/>
                </a:solidFill>
              </a:rPr>
              <a:pPr/>
              <a:t>17/09/2020</a:t>
            </a:fld>
            <a:endParaRPr lang="fr-FR" dirty="0">
              <a:solidFill>
                <a:srgbClr val="FFFFFF"/>
              </a:solidFill>
            </a:endParaRPr>
          </a:p>
        </p:txBody>
      </p:sp>
      <p:sp>
        <p:nvSpPr>
          <p:cNvPr id="4" name="Espace réservé du pied de page 3"/>
          <p:cNvSpPr>
            <a:spLocks noGrp="1"/>
          </p:cNvSpPr>
          <p:nvPr>
            <p:ph type="ftr" sz="quarter" idx="11"/>
          </p:nvPr>
        </p:nvSpPr>
        <p:spPr/>
        <p:txBody>
          <a:bodyPr/>
          <a:lstStyle/>
          <a:p>
            <a:r>
              <a:rPr lang="fr-FR" dirty="0">
                <a:solidFill>
                  <a:srgbClr val="FFFFFF"/>
                </a:solidFill>
              </a:rPr>
              <a:t>Demande de crédit en ligne</a:t>
            </a:r>
          </a:p>
        </p:txBody>
      </p:sp>
      <p:sp>
        <p:nvSpPr>
          <p:cNvPr id="5" name="Espace réservé du numéro de diapositive 4"/>
          <p:cNvSpPr>
            <a:spLocks noGrp="1"/>
          </p:cNvSpPr>
          <p:nvPr>
            <p:ph type="sldNum" sz="quarter" idx="12"/>
          </p:nvPr>
        </p:nvSpPr>
        <p:spPr/>
        <p:txBody>
          <a:bodyPr/>
          <a:lstStyle/>
          <a:p>
            <a:fld id="{87590C25-3C2D-40D7-9CB5-90AD7B210833}" type="slidenum">
              <a:rPr lang="fr-FR" smtClean="0">
                <a:solidFill>
                  <a:srgbClr val="FFFFFF"/>
                </a:solidFill>
              </a:rPr>
              <a:pPr/>
              <a:t>9</a:t>
            </a:fld>
            <a:endParaRPr lang="fr-FR" dirty="0">
              <a:solidFill>
                <a:srgbClr val="FFFFFF"/>
              </a:solidFill>
            </a:endParaRPr>
          </a:p>
        </p:txBody>
      </p:sp>
      <p:sp>
        <p:nvSpPr>
          <p:cNvPr id="9" name="Rectangle 8"/>
          <p:cNvSpPr/>
          <p:nvPr/>
        </p:nvSpPr>
        <p:spPr>
          <a:xfrm>
            <a:off x="5141379" y="249986"/>
            <a:ext cx="45719" cy="72654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0" name="Rectangle 9"/>
          <p:cNvSpPr/>
          <p:nvPr/>
        </p:nvSpPr>
        <p:spPr>
          <a:xfrm>
            <a:off x="7425184" y="22712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1" name="Rectangle 10"/>
          <p:cNvSpPr/>
          <p:nvPr/>
        </p:nvSpPr>
        <p:spPr>
          <a:xfrm>
            <a:off x="9585162" y="231015"/>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12" name="Rectangle 11"/>
          <p:cNvSpPr/>
          <p:nvPr/>
        </p:nvSpPr>
        <p:spPr>
          <a:xfrm>
            <a:off x="2716273"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pic>
        <p:nvPicPr>
          <p:cNvPr id="13" name="Image 12"/>
          <p:cNvPicPr>
            <a:picLocks noChangeAspect="1"/>
          </p:cNvPicPr>
          <p:nvPr/>
        </p:nvPicPr>
        <p:blipFill rotWithShape="1">
          <a:blip r:embed="rId3">
            <a:extLst>
              <a:ext uri="{28A0092B-C50C-407E-A947-70E740481C1C}">
                <a14:useLocalDpi xmlns:a14="http://schemas.microsoft.com/office/drawing/2010/main" val="0"/>
              </a:ext>
            </a:extLst>
          </a:blip>
          <a:srcRect t="-2007" r="77606" b="-2"/>
          <a:stretch/>
        </p:blipFill>
        <p:spPr>
          <a:xfrm>
            <a:off x="-14048" y="227129"/>
            <a:ext cx="2730321" cy="588398"/>
          </a:xfrm>
          <a:prstGeom prst="rect">
            <a:avLst/>
          </a:prstGeom>
        </p:spPr>
      </p:pic>
      <p:pic>
        <p:nvPicPr>
          <p:cNvPr id="14" name="Image 13"/>
          <p:cNvPicPr>
            <a:picLocks noChangeAspect="1"/>
          </p:cNvPicPr>
          <p:nvPr/>
        </p:nvPicPr>
        <p:blipFill rotWithShape="1">
          <a:blip r:embed="rId3">
            <a:extLst>
              <a:ext uri="{28A0092B-C50C-407E-A947-70E740481C1C}">
                <a14:useLocalDpi xmlns:a14="http://schemas.microsoft.com/office/drawing/2010/main" val="0"/>
              </a:ext>
            </a:extLst>
          </a:blip>
          <a:srcRect l="42533" t="-742" r="39309" b="2454"/>
          <a:stretch/>
        </p:blipFill>
        <p:spPr>
          <a:xfrm>
            <a:off x="5207317" y="243524"/>
            <a:ext cx="2188120" cy="591829"/>
          </a:xfrm>
          <a:prstGeom prst="rect">
            <a:avLst/>
          </a:prstGeom>
        </p:spPr>
      </p:pic>
      <p:pic>
        <p:nvPicPr>
          <p:cNvPr id="15" name="Image 14"/>
          <p:cNvPicPr>
            <a:picLocks noChangeAspect="1"/>
          </p:cNvPicPr>
          <p:nvPr/>
        </p:nvPicPr>
        <p:blipFill rotWithShape="1">
          <a:blip r:embed="rId3">
            <a:extLst>
              <a:ext uri="{28A0092B-C50C-407E-A947-70E740481C1C}">
                <a14:useLocalDpi xmlns:a14="http://schemas.microsoft.com/office/drawing/2010/main" val="0"/>
              </a:ext>
            </a:extLst>
          </a:blip>
          <a:srcRect l="79046" r="-64"/>
          <a:stretch/>
        </p:blipFill>
        <p:spPr>
          <a:xfrm>
            <a:off x="9639614" y="249990"/>
            <a:ext cx="2553992" cy="591829"/>
          </a:xfrm>
          <a:prstGeom prst="rect">
            <a:avLst/>
          </a:prstGeom>
        </p:spPr>
      </p:pic>
      <p:pic>
        <p:nvPicPr>
          <p:cNvPr id="16" name="Image 15"/>
          <p:cNvPicPr>
            <a:picLocks noChangeAspect="1"/>
          </p:cNvPicPr>
          <p:nvPr/>
        </p:nvPicPr>
        <p:blipFill rotWithShape="1">
          <a:blip r:embed="rId3">
            <a:extLst>
              <a:ext uri="{28A0092B-C50C-407E-A947-70E740481C1C}">
                <a14:useLocalDpi xmlns:a14="http://schemas.microsoft.com/office/drawing/2010/main" val="0"/>
              </a:ext>
            </a:extLst>
          </a:blip>
          <a:srcRect l="61382" r="21349"/>
          <a:stretch/>
        </p:blipFill>
        <p:spPr>
          <a:xfrm>
            <a:off x="7470903" y="237958"/>
            <a:ext cx="2105526" cy="614708"/>
          </a:xfrm>
          <a:prstGeom prst="rect">
            <a:avLst/>
          </a:prstGeom>
        </p:spPr>
      </p:pic>
      <p:pic>
        <p:nvPicPr>
          <p:cNvPr id="21" name="Image 20"/>
          <p:cNvPicPr>
            <a:picLocks noChangeAspect="1"/>
          </p:cNvPicPr>
          <p:nvPr/>
        </p:nvPicPr>
        <p:blipFill rotWithShape="1">
          <a:blip r:embed="rId3">
            <a:extLst>
              <a:ext uri="{28A0092B-C50C-407E-A947-70E740481C1C}">
                <a14:useLocalDpi xmlns:a14="http://schemas.microsoft.com/office/drawing/2010/main" val="0"/>
              </a:ext>
            </a:extLst>
          </a:blip>
          <a:srcRect l="22796" r="57763"/>
          <a:stretch/>
        </p:blipFill>
        <p:spPr>
          <a:xfrm>
            <a:off x="2761048" y="762509"/>
            <a:ext cx="2370222" cy="45719"/>
          </a:xfrm>
          <a:prstGeom prst="rect">
            <a:avLst/>
          </a:prstGeom>
        </p:spPr>
      </p:pic>
      <p:sp>
        <p:nvSpPr>
          <p:cNvPr id="22" name="Shape 40"/>
          <p:cNvSpPr/>
          <p:nvPr/>
        </p:nvSpPr>
        <p:spPr>
          <a:xfrm flipV="1">
            <a:off x="-13064" y="224657"/>
            <a:ext cx="12205064" cy="609861"/>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23" name="Titre 1"/>
          <p:cNvSpPr txBox="1">
            <a:spLocks/>
          </p:cNvSpPr>
          <p:nvPr/>
        </p:nvSpPr>
        <p:spPr>
          <a:xfrm>
            <a:off x="-37180" y="216966"/>
            <a:ext cx="2149093"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Contexte Général</a:t>
            </a:r>
          </a:p>
        </p:txBody>
      </p:sp>
      <p:sp>
        <p:nvSpPr>
          <p:cNvPr id="24" name="Titre 1"/>
          <p:cNvSpPr txBox="1">
            <a:spLocks/>
          </p:cNvSpPr>
          <p:nvPr/>
        </p:nvSpPr>
        <p:spPr>
          <a:xfrm>
            <a:off x="4073885" y="249989"/>
            <a:ext cx="1984378" cy="59183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a:p>
            <a:pPr algn="ctr"/>
            <a:endParaRPr lang="fr-FR" sz="1500" dirty="0">
              <a:solidFill>
                <a:srgbClr val="FFFFFF"/>
              </a:solidFill>
              <a:latin typeface="Century" panose="02040604050505020304" pitchFamily="18" charset="0"/>
            </a:endParaRPr>
          </a:p>
        </p:txBody>
      </p:sp>
      <p:sp>
        <p:nvSpPr>
          <p:cNvPr id="26" name="Rectangle 25"/>
          <p:cNvSpPr/>
          <p:nvPr/>
        </p:nvSpPr>
        <p:spPr>
          <a:xfrm>
            <a:off x="7965822" y="221390"/>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7" name="Rectangle 26"/>
          <p:cNvSpPr/>
          <p:nvPr/>
        </p:nvSpPr>
        <p:spPr>
          <a:xfrm>
            <a:off x="5982952"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8" name="Rectangle 27"/>
          <p:cNvSpPr/>
          <p:nvPr/>
        </p:nvSpPr>
        <p:spPr>
          <a:xfrm>
            <a:off x="9994413" y="231014"/>
            <a:ext cx="45719" cy="7455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29" name="Titre 1"/>
          <p:cNvSpPr txBox="1">
            <a:spLocks/>
          </p:cNvSpPr>
          <p:nvPr/>
        </p:nvSpPr>
        <p:spPr>
          <a:xfrm>
            <a:off x="10150239" y="201893"/>
            <a:ext cx="2041761"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rgbClr val="FFFFFF"/>
                </a:solidFill>
                <a:latin typeface="Century" panose="02040604050505020304" pitchFamily="18" charset="0"/>
              </a:rPr>
              <a:t>Réalisation</a:t>
            </a:r>
          </a:p>
        </p:txBody>
      </p:sp>
      <p:sp>
        <p:nvSpPr>
          <p:cNvPr id="30" name="Rectangle 29"/>
          <p:cNvSpPr/>
          <p:nvPr/>
        </p:nvSpPr>
        <p:spPr>
          <a:xfrm>
            <a:off x="2119075" y="221391"/>
            <a:ext cx="1917823" cy="6204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1" name="Shape 40"/>
          <p:cNvSpPr/>
          <p:nvPr/>
        </p:nvSpPr>
        <p:spPr>
          <a:xfrm>
            <a:off x="2151831" y="780499"/>
            <a:ext cx="1944000" cy="45719"/>
          </a:xfrm>
          <a:prstGeom prst="rect">
            <a:avLst/>
          </a:prstGeom>
          <a:gradFill>
            <a:gsLst>
              <a:gs pos="0">
                <a:srgbClr val="FF1D42"/>
              </a:gs>
              <a:gs pos="100000">
                <a:srgbClr val="F3941D"/>
              </a:gs>
            </a:gsLst>
          </a:gradFill>
          <a:ln w="12700">
            <a:miter lim="400000"/>
          </a:ln>
          <a:extLst>
            <a:ext uri="{C572A759-6A51-4108-AA02-DFA0A04FC94B}">
              <ma14:wrappingTextBoxFlag xmlns:ma14="http://schemas.microsoft.com/office/mac/drawingml/2011/main" xmlns="" val="1"/>
            </a:ext>
          </a:extLst>
        </p:spPr>
        <p:txBody>
          <a:bodyPr lIns="0" tIns="0" rIns="0" bIns="0" anchor="ctr"/>
          <a:lstStyle>
            <a:lvl1pPr>
              <a:defRPr sz="3200">
                <a:solidFill>
                  <a:srgbClr val="DE6A10"/>
                </a:solidFill>
              </a:defRPr>
            </a:lvl1pPr>
          </a:lstStyle>
          <a:p>
            <a:pPr>
              <a:defRPr sz="1800">
                <a:solidFill>
                  <a:srgbClr val="000000"/>
                </a:solidFill>
              </a:defRPr>
            </a:pPr>
            <a:r>
              <a:t> </a:t>
            </a:r>
          </a:p>
        </p:txBody>
      </p:sp>
      <p:sp>
        <p:nvSpPr>
          <p:cNvPr id="32" name="Rectangle 31"/>
          <p:cNvSpPr/>
          <p:nvPr/>
        </p:nvSpPr>
        <p:spPr>
          <a:xfrm>
            <a:off x="2119075" y="249989"/>
            <a:ext cx="45719" cy="72654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3" name="Rectangle 32"/>
          <p:cNvSpPr/>
          <p:nvPr/>
        </p:nvSpPr>
        <p:spPr>
          <a:xfrm>
            <a:off x="4019450" y="221390"/>
            <a:ext cx="77296" cy="7551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91919"/>
              </a:solidFill>
            </a:endParaRPr>
          </a:p>
        </p:txBody>
      </p:sp>
      <p:sp>
        <p:nvSpPr>
          <p:cNvPr id="34" name="Titre 1"/>
          <p:cNvSpPr txBox="1">
            <a:spLocks/>
          </p:cNvSpPr>
          <p:nvPr/>
        </p:nvSpPr>
        <p:spPr>
          <a:xfrm>
            <a:off x="2192856" y="338417"/>
            <a:ext cx="1848918" cy="29412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prstClr val="black"/>
                </a:solidFill>
                <a:latin typeface="Century" panose="02040604050505020304" pitchFamily="18" charset="0"/>
              </a:rPr>
              <a:t>Groupe ALLIANZ</a:t>
            </a:r>
          </a:p>
        </p:txBody>
      </p:sp>
      <p:sp>
        <p:nvSpPr>
          <p:cNvPr id="35" name="Titre 1"/>
          <p:cNvSpPr txBox="1">
            <a:spLocks/>
          </p:cNvSpPr>
          <p:nvPr/>
        </p:nvSpPr>
        <p:spPr>
          <a:xfrm>
            <a:off x="6050192" y="179661"/>
            <a:ext cx="1838614"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Méthodologie</a:t>
            </a:r>
            <a:endParaRPr lang="fr-FR" sz="1500" dirty="0">
              <a:solidFill>
                <a:srgbClr val="FFFFFF"/>
              </a:solidFill>
              <a:latin typeface="Century" panose="02040604050505020304" pitchFamily="18" charset="0"/>
            </a:endParaRPr>
          </a:p>
        </p:txBody>
      </p:sp>
      <p:sp>
        <p:nvSpPr>
          <p:cNvPr id="61" name="Espace réservé du texte 5"/>
          <p:cNvSpPr>
            <a:spLocks noGrp="1"/>
          </p:cNvSpPr>
          <p:nvPr>
            <p:ph type="body" sz="quarter" idx="13"/>
          </p:nvPr>
        </p:nvSpPr>
        <p:spPr>
          <a:xfrm>
            <a:off x="838200" y="931075"/>
            <a:ext cx="10515600" cy="360000"/>
          </a:xfrm>
        </p:spPr>
        <p:txBody>
          <a:bodyPr>
            <a:normAutofit/>
          </a:bodyPr>
          <a:lstStyle/>
          <a:p>
            <a:r>
              <a:rPr lang="fr-FR" sz="1800" dirty="0">
                <a:latin typeface="Century" panose="02040604050505020304" pitchFamily="18" charset="0"/>
              </a:rPr>
              <a:t>Groupe Allianz</a:t>
            </a:r>
          </a:p>
        </p:txBody>
      </p:sp>
      <p:sp>
        <p:nvSpPr>
          <p:cNvPr id="36" name="Titre 1"/>
          <p:cNvSpPr txBox="1">
            <a:spLocks/>
          </p:cNvSpPr>
          <p:nvPr/>
        </p:nvSpPr>
        <p:spPr>
          <a:xfrm>
            <a:off x="7770812" y="201893"/>
            <a:ext cx="2457015" cy="440244"/>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fr-FR" sz="1500" dirty="0">
                <a:solidFill>
                  <a:schemeClr val="accent6"/>
                </a:solidFill>
                <a:latin typeface="Century" panose="02040604050505020304" pitchFamily="18" charset="0"/>
              </a:rPr>
              <a:t>Outils</a:t>
            </a:r>
          </a:p>
        </p:txBody>
      </p:sp>
      <p:pic>
        <p:nvPicPr>
          <p:cNvPr id="6" name="image11.jpeg">
            <a:extLst>
              <a:ext uri="{FF2B5EF4-FFF2-40B4-BE49-F238E27FC236}">
                <a16:creationId xmlns:a16="http://schemas.microsoft.com/office/drawing/2014/main" id="{2196DB33-A383-40E9-9BA5-2EA580E4B187}"/>
              </a:ext>
            </a:extLst>
          </p:cNvPr>
          <p:cNvPicPr/>
          <p:nvPr/>
        </p:nvPicPr>
        <p:blipFill>
          <a:blip r:embed="rId4" cstate="print"/>
          <a:stretch>
            <a:fillRect/>
          </a:stretch>
        </p:blipFill>
        <p:spPr>
          <a:xfrm>
            <a:off x="6100388" y="1656913"/>
            <a:ext cx="3896564" cy="3520484"/>
          </a:xfrm>
          <a:prstGeom prst="rect">
            <a:avLst/>
          </a:prstGeom>
        </p:spPr>
      </p:pic>
      <p:sp>
        <p:nvSpPr>
          <p:cNvPr id="7" name="ZoneTexte 6">
            <a:extLst>
              <a:ext uri="{FF2B5EF4-FFF2-40B4-BE49-F238E27FC236}">
                <a16:creationId xmlns:a16="http://schemas.microsoft.com/office/drawing/2014/main" id="{085266D2-26EB-4ECF-B521-F8158FFD3E53}"/>
              </a:ext>
            </a:extLst>
          </p:cNvPr>
          <p:cNvSpPr txBox="1"/>
          <p:nvPr/>
        </p:nvSpPr>
        <p:spPr>
          <a:xfrm>
            <a:off x="511161" y="2129299"/>
            <a:ext cx="5109100" cy="2585323"/>
          </a:xfrm>
          <a:prstGeom prst="rect">
            <a:avLst/>
          </a:prstGeom>
          <a:noFill/>
        </p:spPr>
        <p:txBody>
          <a:bodyPr wrap="square">
            <a:spAutoFit/>
          </a:bodyPr>
          <a:lstStyle/>
          <a:p>
            <a:r>
              <a:rPr lang="fr-FR" sz="1800" dirty="0">
                <a:effectLst/>
                <a:latin typeface="LM Roman 12"/>
                <a:ea typeface="LM Roman 12"/>
                <a:cs typeface="LM Roman 12"/>
              </a:rPr>
              <a:t>Allianz SE, créé en 1890 à Berlin, est un groupe d’assurances, le</a:t>
            </a:r>
            <a:r>
              <a:rPr lang="fr-FR" sz="1800" spc="-35" dirty="0">
                <a:effectLst/>
                <a:latin typeface="LM Roman 12"/>
                <a:ea typeface="LM Roman 12"/>
                <a:cs typeface="LM Roman 12"/>
              </a:rPr>
              <a:t> </a:t>
            </a:r>
            <a:r>
              <a:rPr lang="fr-FR" sz="1800" dirty="0">
                <a:effectLst/>
                <a:latin typeface="LM Roman 12"/>
                <a:ea typeface="LM Roman 12"/>
                <a:cs typeface="LM Roman 12"/>
              </a:rPr>
              <a:t>premier</a:t>
            </a:r>
            <a:r>
              <a:rPr lang="fr-FR" sz="1800" spc="-30" dirty="0">
                <a:effectLst/>
                <a:latin typeface="LM Roman 12"/>
                <a:ea typeface="LM Roman 12"/>
                <a:cs typeface="LM Roman 12"/>
              </a:rPr>
              <a:t> </a:t>
            </a:r>
            <a:r>
              <a:rPr lang="fr-FR" sz="1800" dirty="0">
                <a:effectLst/>
                <a:latin typeface="LM Roman 12"/>
                <a:ea typeface="LM Roman 12"/>
                <a:cs typeface="LM Roman 12"/>
              </a:rPr>
              <a:t>assureur</a:t>
            </a:r>
            <a:r>
              <a:rPr lang="fr-FR" sz="1800" spc="-35" dirty="0">
                <a:effectLst/>
                <a:latin typeface="LM Roman 12"/>
                <a:ea typeface="LM Roman 12"/>
                <a:cs typeface="LM Roman 12"/>
              </a:rPr>
              <a:t> </a:t>
            </a:r>
            <a:r>
              <a:rPr lang="fr-FR" sz="1800" dirty="0">
                <a:effectLst/>
                <a:latin typeface="LM Roman 12"/>
                <a:ea typeface="LM Roman 12"/>
                <a:cs typeface="LM Roman 12"/>
              </a:rPr>
              <a:t>européen,</a:t>
            </a:r>
            <a:r>
              <a:rPr lang="fr-FR" sz="1800" spc="-30" dirty="0">
                <a:effectLst/>
                <a:latin typeface="LM Roman 12"/>
                <a:ea typeface="LM Roman 12"/>
                <a:cs typeface="LM Roman 12"/>
              </a:rPr>
              <a:t> </a:t>
            </a:r>
            <a:r>
              <a:rPr lang="fr-FR" sz="1800" dirty="0">
                <a:effectLst/>
                <a:latin typeface="LM Roman 12"/>
                <a:ea typeface="LM Roman 12"/>
                <a:cs typeface="LM Roman 12"/>
              </a:rPr>
              <a:t>et</a:t>
            </a:r>
            <a:r>
              <a:rPr lang="fr-FR" sz="1800" spc="-30" dirty="0">
                <a:effectLst/>
                <a:latin typeface="LM Roman 12"/>
                <a:ea typeface="LM Roman 12"/>
                <a:cs typeface="LM Roman 12"/>
              </a:rPr>
              <a:t> </a:t>
            </a:r>
            <a:r>
              <a:rPr lang="fr-FR" sz="1800" dirty="0">
                <a:effectLst/>
                <a:latin typeface="LM Roman 12"/>
                <a:ea typeface="LM Roman 12"/>
                <a:cs typeface="LM Roman 12"/>
              </a:rPr>
              <a:t>le</a:t>
            </a:r>
            <a:r>
              <a:rPr lang="fr-FR" sz="1800" spc="-35" dirty="0">
                <a:effectLst/>
                <a:latin typeface="LM Roman 12"/>
                <a:ea typeface="LM Roman 12"/>
                <a:cs typeface="LM Roman 12"/>
              </a:rPr>
              <a:t> </a:t>
            </a:r>
            <a:r>
              <a:rPr lang="fr-FR" sz="1800" dirty="0">
                <a:effectLst/>
                <a:latin typeface="LM Roman 12"/>
                <a:ea typeface="LM Roman 12"/>
                <a:cs typeface="LM Roman 12"/>
              </a:rPr>
              <a:t>cinquième</a:t>
            </a:r>
            <a:r>
              <a:rPr lang="fr-FR" sz="1800" spc="-30" dirty="0">
                <a:effectLst/>
                <a:latin typeface="LM Roman 12"/>
                <a:ea typeface="LM Roman 12"/>
                <a:cs typeface="LM Roman 12"/>
              </a:rPr>
              <a:t> </a:t>
            </a:r>
            <a:r>
              <a:rPr lang="fr-FR" sz="1800" dirty="0">
                <a:effectLst/>
                <a:latin typeface="LM Roman 12"/>
                <a:ea typeface="LM Roman 12"/>
                <a:cs typeface="LM Roman 12"/>
              </a:rPr>
              <a:t>gestionnaire</a:t>
            </a:r>
            <a:r>
              <a:rPr lang="fr-FR" sz="1800" spc="-35" dirty="0">
                <a:effectLst/>
                <a:latin typeface="LM Roman 12"/>
                <a:ea typeface="LM Roman 12"/>
                <a:cs typeface="LM Roman 12"/>
              </a:rPr>
              <a:t> </a:t>
            </a:r>
            <a:r>
              <a:rPr lang="fr-FR" sz="1800" dirty="0">
                <a:effectLst/>
                <a:latin typeface="LM Roman 12"/>
                <a:ea typeface="LM Roman 12"/>
                <a:cs typeface="LM Roman 12"/>
              </a:rPr>
              <a:t>d’actifs</a:t>
            </a:r>
            <a:r>
              <a:rPr lang="fr-FR" sz="1800" spc="-30" dirty="0">
                <a:effectLst/>
                <a:latin typeface="LM Roman 12"/>
                <a:ea typeface="LM Roman 12"/>
                <a:cs typeface="LM Roman 12"/>
              </a:rPr>
              <a:t> </a:t>
            </a:r>
            <a:r>
              <a:rPr lang="fr-FR" sz="1800" dirty="0">
                <a:effectLst/>
                <a:latin typeface="LM Roman 12"/>
                <a:ea typeface="LM Roman 12"/>
                <a:cs typeface="LM Roman 12"/>
              </a:rPr>
              <a:t>au</a:t>
            </a:r>
            <a:r>
              <a:rPr lang="fr-FR" sz="1800" spc="-30" dirty="0">
                <a:effectLst/>
                <a:latin typeface="LM Roman 12"/>
                <a:ea typeface="LM Roman 12"/>
                <a:cs typeface="LM Roman 12"/>
              </a:rPr>
              <a:t> </a:t>
            </a:r>
            <a:r>
              <a:rPr lang="fr-FR" sz="1800" dirty="0">
                <a:effectLst/>
                <a:latin typeface="LM Roman 12"/>
                <a:ea typeface="LM Roman 12"/>
                <a:cs typeface="LM Roman 12"/>
              </a:rPr>
              <a:t>monde.</a:t>
            </a:r>
          </a:p>
          <a:p>
            <a:endParaRPr lang="fr-FR" dirty="0">
              <a:latin typeface="LM Roman 12"/>
            </a:endParaRPr>
          </a:p>
          <a:p>
            <a:r>
              <a:rPr lang="fr-FR" sz="1800" dirty="0">
                <a:effectLst/>
                <a:latin typeface="LM Roman 12"/>
                <a:ea typeface="LM Roman 12"/>
                <a:cs typeface="LM Roman 12"/>
              </a:rPr>
              <a:t>Allianz propose une offre complète et performante couvrant tous les besoins en assurance (dommages, santé,</a:t>
            </a:r>
            <a:r>
              <a:rPr lang="fr-FR" sz="1800" spc="-85" dirty="0">
                <a:effectLst/>
                <a:latin typeface="LM Roman 12"/>
                <a:ea typeface="LM Roman 12"/>
                <a:cs typeface="LM Roman 12"/>
              </a:rPr>
              <a:t> </a:t>
            </a:r>
            <a:r>
              <a:rPr lang="fr-FR" sz="1800" dirty="0">
                <a:effectLst/>
                <a:latin typeface="LM Roman 12"/>
                <a:ea typeface="LM Roman 12"/>
                <a:cs typeface="LM Roman 12"/>
              </a:rPr>
              <a:t>vie),</a:t>
            </a:r>
            <a:r>
              <a:rPr lang="fr-FR" sz="1800" spc="-80" dirty="0">
                <a:effectLst/>
                <a:latin typeface="LM Roman 12"/>
                <a:ea typeface="LM Roman 12"/>
                <a:cs typeface="LM Roman 12"/>
              </a:rPr>
              <a:t> </a:t>
            </a:r>
            <a:r>
              <a:rPr lang="fr-FR" sz="1800" dirty="0">
                <a:effectLst/>
                <a:latin typeface="LM Roman 12"/>
                <a:ea typeface="LM Roman 12"/>
                <a:cs typeface="LM Roman 12"/>
              </a:rPr>
              <a:t>assistance</a:t>
            </a:r>
            <a:r>
              <a:rPr lang="fr-FR" sz="1800" spc="-80" dirty="0">
                <a:effectLst/>
                <a:latin typeface="LM Roman 12"/>
                <a:ea typeface="LM Roman 12"/>
                <a:cs typeface="LM Roman 12"/>
              </a:rPr>
              <a:t> </a:t>
            </a:r>
            <a:r>
              <a:rPr lang="fr-FR" sz="1800" dirty="0">
                <a:effectLst/>
                <a:latin typeface="LM Roman 12"/>
                <a:ea typeface="LM Roman 12"/>
                <a:cs typeface="LM Roman 12"/>
              </a:rPr>
              <a:t>et</a:t>
            </a:r>
            <a:r>
              <a:rPr lang="fr-FR" sz="1800" spc="-80" dirty="0">
                <a:effectLst/>
                <a:latin typeface="LM Roman 12"/>
                <a:ea typeface="LM Roman 12"/>
                <a:cs typeface="LM Roman 12"/>
              </a:rPr>
              <a:t> </a:t>
            </a:r>
            <a:r>
              <a:rPr lang="fr-FR" sz="1800" dirty="0">
                <a:effectLst/>
                <a:latin typeface="LM Roman 12"/>
                <a:ea typeface="LM Roman 12"/>
                <a:cs typeface="LM Roman 12"/>
              </a:rPr>
              <a:t>services</a:t>
            </a:r>
            <a:r>
              <a:rPr lang="fr-FR" sz="1800" spc="-80" dirty="0">
                <a:effectLst/>
                <a:latin typeface="LM Roman 12"/>
                <a:ea typeface="LM Roman 12"/>
                <a:cs typeface="LM Roman 12"/>
              </a:rPr>
              <a:t> </a:t>
            </a:r>
            <a:r>
              <a:rPr lang="fr-FR" sz="1800" dirty="0">
                <a:effectLst/>
                <a:latin typeface="LM Roman 12"/>
                <a:ea typeface="LM Roman 12"/>
                <a:cs typeface="LM Roman 12"/>
              </a:rPr>
              <a:t>financiers</a:t>
            </a:r>
            <a:r>
              <a:rPr lang="fr-FR" sz="1800" spc="-80" dirty="0">
                <a:effectLst/>
                <a:latin typeface="LM Roman 12"/>
                <a:ea typeface="LM Roman 12"/>
                <a:cs typeface="LM Roman 12"/>
              </a:rPr>
              <a:t> </a:t>
            </a:r>
            <a:r>
              <a:rPr lang="fr-FR" sz="1800" dirty="0">
                <a:effectLst/>
                <a:latin typeface="LM Roman 12"/>
                <a:ea typeface="LM Roman 12"/>
                <a:cs typeface="LM Roman 12"/>
              </a:rPr>
              <a:t>des</a:t>
            </a:r>
            <a:r>
              <a:rPr lang="fr-FR" sz="1800" spc="-80" dirty="0">
                <a:effectLst/>
                <a:latin typeface="LM Roman 12"/>
                <a:ea typeface="LM Roman 12"/>
                <a:cs typeface="LM Roman 12"/>
              </a:rPr>
              <a:t> </a:t>
            </a:r>
            <a:r>
              <a:rPr lang="fr-FR" sz="1800" dirty="0">
                <a:effectLst/>
                <a:latin typeface="LM Roman 12"/>
                <a:ea typeface="LM Roman 12"/>
                <a:cs typeface="LM Roman 12"/>
              </a:rPr>
              <a:t>particuliers,</a:t>
            </a:r>
            <a:r>
              <a:rPr lang="fr-FR" sz="1800" spc="-80" dirty="0">
                <a:effectLst/>
                <a:latin typeface="LM Roman 12"/>
                <a:ea typeface="LM Roman 12"/>
                <a:cs typeface="LM Roman 12"/>
              </a:rPr>
              <a:t> </a:t>
            </a:r>
            <a:r>
              <a:rPr lang="fr-FR" sz="1800" dirty="0">
                <a:effectLst/>
                <a:latin typeface="LM Roman 12"/>
                <a:ea typeface="LM Roman 12"/>
                <a:cs typeface="LM Roman 12"/>
              </a:rPr>
              <a:t>professionnels,</a:t>
            </a:r>
            <a:r>
              <a:rPr lang="fr-FR" sz="1800" spc="-80" dirty="0">
                <a:effectLst/>
                <a:latin typeface="LM Roman 12"/>
                <a:ea typeface="LM Roman 12"/>
                <a:cs typeface="LM Roman 12"/>
              </a:rPr>
              <a:t> </a:t>
            </a:r>
            <a:r>
              <a:rPr lang="fr-FR" sz="1800" dirty="0">
                <a:effectLst/>
                <a:latin typeface="LM Roman 12"/>
                <a:ea typeface="LM Roman 12"/>
                <a:cs typeface="LM Roman 12"/>
              </a:rPr>
              <a:t>entreprises</a:t>
            </a:r>
            <a:r>
              <a:rPr lang="fr-FR" sz="1800" spc="-80" dirty="0">
                <a:effectLst/>
                <a:latin typeface="LM Roman 12"/>
                <a:ea typeface="LM Roman 12"/>
                <a:cs typeface="LM Roman 12"/>
              </a:rPr>
              <a:t> </a:t>
            </a:r>
            <a:r>
              <a:rPr lang="fr-FR" sz="1800" dirty="0">
                <a:effectLst/>
                <a:latin typeface="LM Roman 12"/>
                <a:ea typeface="LM Roman 12"/>
                <a:cs typeface="LM Roman 12"/>
              </a:rPr>
              <a:t>et collectivités. </a:t>
            </a:r>
            <a:endParaRPr lang="fr-FR" dirty="0"/>
          </a:p>
        </p:txBody>
      </p:sp>
    </p:spTree>
    <p:extLst>
      <p:ext uri="{BB962C8B-B14F-4D97-AF65-F5344CB8AC3E}">
        <p14:creationId xmlns:p14="http://schemas.microsoft.com/office/powerpoint/2010/main" val="11844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10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theme/theme1.xml><?xml version="1.0" encoding="utf-8"?>
<a:theme xmlns:a="http://schemas.openxmlformats.org/drawingml/2006/main" name="1_Thème Office">
  <a:themeElements>
    <a:clrScheme name="SopraBanking">
      <a:dk1>
        <a:sysClr val="windowText" lastClr="000000"/>
      </a:dk1>
      <a:lt1>
        <a:srgbClr val="191919"/>
      </a:lt1>
      <a:dk2>
        <a:srgbClr val="53585F"/>
      </a:dk2>
      <a:lt2>
        <a:srgbClr val="FA1E46"/>
      </a:lt2>
      <a:accent1>
        <a:srgbClr val="7B2C9F"/>
      </a:accent1>
      <a:accent2>
        <a:srgbClr val="E6F700"/>
      </a:accent2>
      <a:accent3>
        <a:srgbClr val="90E30A"/>
      </a:accent3>
      <a:accent4>
        <a:srgbClr val="F3941D"/>
      </a:accent4>
      <a:accent5>
        <a:srgbClr val="028CEA"/>
      </a:accent5>
      <a:accent6>
        <a:srgbClr val="FFFFFF"/>
      </a:accent6>
      <a:hlink>
        <a:srgbClr val="FFFFFF"/>
      </a:hlink>
      <a:folHlink>
        <a:srgbClr val="FFFFFF"/>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hème Office">
  <a:themeElements>
    <a:clrScheme name="SopraBanking">
      <a:dk1>
        <a:sysClr val="windowText" lastClr="000000"/>
      </a:dk1>
      <a:lt1>
        <a:srgbClr val="191919"/>
      </a:lt1>
      <a:dk2>
        <a:srgbClr val="53585F"/>
      </a:dk2>
      <a:lt2>
        <a:srgbClr val="FA1E46"/>
      </a:lt2>
      <a:accent1>
        <a:srgbClr val="7B2C9F"/>
      </a:accent1>
      <a:accent2>
        <a:srgbClr val="E6F700"/>
      </a:accent2>
      <a:accent3>
        <a:srgbClr val="90E30A"/>
      </a:accent3>
      <a:accent4>
        <a:srgbClr val="F3941D"/>
      </a:accent4>
      <a:accent5>
        <a:srgbClr val="028CEA"/>
      </a:accent5>
      <a:accent6>
        <a:srgbClr val="FFFFFF"/>
      </a:accent6>
      <a:hlink>
        <a:srgbClr val="FFFFFF"/>
      </a:hlink>
      <a:folHlink>
        <a:srgbClr val="FFFFFF"/>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Banking">
      <a:dk1>
        <a:sysClr val="windowText" lastClr="000000"/>
      </a:dk1>
      <a:lt1>
        <a:srgbClr val="191919"/>
      </a:lt1>
      <a:dk2>
        <a:srgbClr val="53585F"/>
      </a:dk2>
      <a:lt2>
        <a:srgbClr val="FA1E46"/>
      </a:lt2>
      <a:accent1>
        <a:srgbClr val="7B2C9F"/>
      </a:accent1>
      <a:accent2>
        <a:srgbClr val="E6F700"/>
      </a:accent2>
      <a:accent3>
        <a:srgbClr val="90E30A"/>
      </a:accent3>
      <a:accent4>
        <a:srgbClr val="F3941D"/>
      </a:accent4>
      <a:accent5>
        <a:srgbClr val="028CEA"/>
      </a:accent5>
      <a:accent6>
        <a:srgbClr val="FFFFFF"/>
      </a:accent6>
      <a:hlink>
        <a:srgbClr val="FFFFFF"/>
      </a:hlink>
      <a:folHlink>
        <a:srgbClr val="FFFFFF"/>
      </a:folHlink>
    </a:clrScheme>
    <a:fontScheme name="Personnalisé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9272</TotalTime>
  <Words>2387</Words>
  <Application>Microsoft Office PowerPoint</Application>
  <PresentationFormat>Grand écran</PresentationFormat>
  <Paragraphs>653</Paragraphs>
  <Slides>46</Slides>
  <Notes>45</Notes>
  <HiddenSlides>0</HiddenSlides>
  <MMClips>0</MMClips>
  <ScaleCrop>false</ScaleCrop>
  <HeadingPairs>
    <vt:vector size="6" baseType="variant">
      <vt:variant>
        <vt:lpstr>Polices utilisées</vt:lpstr>
      </vt:variant>
      <vt:variant>
        <vt:i4>10</vt:i4>
      </vt:variant>
      <vt:variant>
        <vt:lpstr>Thème</vt:lpstr>
      </vt:variant>
      <vt:variant>
        <vt:i4>3</vt:i4>
      </vt:variant>
      <vt:variant>
        <vt:lpstr>Titres des diapositives</vt:lpstr>
      </vt:variant>
      <vt:variant>
        <vt:i4>46</vt:i4>
      </vt:variant>
    </vt:vector>
  </HeadingPairs>
  <TitlesOfParts>
    <vt:vector size="59" baseType="lpstr">
      <vt:lpstr>Arial</vt:lpstr>
      <vt:lpstr>Calibri</vt:lpstr>
      <vt:lpstr>Calibri (En-têtes)</vt:lpstr>
      <vt:lpstr>Century</vt:lpstr>
      <vt:lpstr>Century Gothic</vt:lpstr>
      <vt:lpstr>Century Schoolbook</vt:lpstr>
      <vt:lpstr>Comic Sans MS</vt:lpstr>
      <vt:lpstr>Helvetica Light</vt:lpstr>
      <vt:lpstr>LM Roman 12</vt:lpstr>
      <vt:lpstr>Wingdings</vt:lpstr>
      <vt:lpstr>1_Thème Office</vt:lpstr>
      <vt:lpstr>2_Thème Office</vt:lpstr>
      <vt:lpstr>Thème Office</vt:lpstr>
      <vt:lpstr>Présentation PowerPoint</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MOHAMED MAHMOUDI</cp:lastModifiedBy>
  <cp:revision>202</cp:revision>
  <dcterms:created xsi:type="dcterms:W3CDTF">2020-04-30T22:04:16Z</dcterms:created>
  <dcterms:modified xsi:type="dcterms:W3CDTF">2020-09-17T23:02:54Z</dcterms:modified>
</cp:coreProperties>
</file>